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7" r:id="rId3"/>
    <p:sldId id="270" r:id="rId4"/>
    <p:sldId id="271" r:id="rId5"/>
    <p:sldId id="272" r:id="rId6"/>
    <p:sldId id="275" r:id="rId7"/>
    <p:sldId id="27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741C5-5A33-4F14-B1B0-7C05AEDC5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57FE01-414C-4C88-9144-7F0B52BE46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C104E-8E0C-423E-B596-54219A75B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1FA5-A822-4C29-8DA3-FC7347C2586F}" type="datetimeFigureOut">
              <a:rPr lang="en-US" smtClean="0"/>
              <a:t>12-May-24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BC325-E756-4C40-974A-2451D6AA4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CE5D5-0FC8-4A36-BD7B-8E0201501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116C-8CF6-4EBD-86D5-5866CC20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753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10A33-3234-4C00-8E67-CCD200E5F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D89D7-9FD8-4892-A9F1-D5472E7C9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270E2-37CD-493E-849E-F915EEC97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1FA5-A822-4C29-8DA3-FC7347C2586F}" type="datetimeFigureOut">
              <a:rPr lang="en-US" smtClean="0"/>
              <a:t>12-May-24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279FF-561D-4C4F-ADC0-9D9E2D3B8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485FD9-BDD6-4C57-BF11-DF2529AB3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116C-8CF6-4EBD-86D5-5866CC20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229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51666-5CA2-43D8-93CF-E48AE3FC6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E02F5-DE09-41CE-A016-816553696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ED364F-6EA6-4136-8BBF-75E8E427E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1FA5-A822-4C29-8DA3-FC7347C2586F}" type="datetimeFigureOut">
              <a:rPr lang="en-US" smtClean="0"/>
              <a:t>12-May-24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E60CC-55DB-4F42-8185-C37B0BE9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A7631-BF9E-4928-A4E7-1B4EF68A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116C-8CF6-4EBD-86D5-5866CC20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331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DF4A8-8FA2-4A81-BAF1-CADB010FD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FA18E-21B9-4FE9-97FD-5C6EBBFB10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56D578-503A-4852-9B26-759F9C0414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5AE9C1-0B20-4A0C-A722-BB49FBF2F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1FA5-A822-4C29-8DA3-FC7347C2586F}" type="datetimeFigureOut">
              <a:rPr lang="en-US" smtClean="0"/>
              <a:t>12-May-24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938483-FBF8-4019-8801-C97568416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A9B25B-7BBE-4A7C-BB68-B9B41C6A3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116C-8CF6-4EBD-86D5-5866CC20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140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991B0-B34C-41DA-9476-483137DCF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E00CD-078B-455C-B17E-12E976BF2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12B336-5B62-452E-8847-845AABA9FD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CEC187-F606-4511-8D1D-18B38C9011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C9F19E-25BB-4739-8AE7-2711382E49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D4D5E1-F690-498E-B0FB-A2E7D634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1FA5-A822-4C29-8DA3-FC7347C2586F}" type="datetimeFigureOut">
              <a:rPr lang="en-US" smtClean="0"/>
              <a:t>12-May-24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A12D9F-5600-47A4-83D6-F82E9FD5E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2C20C8-74DD-4ED8-B118-4E58D0A66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116C-8CF6-4EBD-86D5-5866CC20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883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6204D-B02D-41C1-875A-1706AA03C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DFCA20-09E8-4695-AE0C-D6DB48DDF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1FA5-A822-4C29-8DA3-FC7347C2586F}" type="datetimeFigureOut">
              <a:rPr lang="en-US" smtClean="0"/>
              <a:t>12-May-24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07517B-96C7-4F15-A9C6-F6F5310F1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C301F9-D74B-4BD0-B945-10EC9B3B8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116C-8CF6-4EBD-86D5-5866CC20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65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E01E85-2751-450A-832A-0367C6644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1FA5-A822-4C29-8DA3-FC7347C2586F}" type="datetimeFigureOut">
              <a:rPr lang="en-US" smtClean="0"/>
              <a:t>12-May-24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09A04-20AC-45AA-A1D5-3D8AB5919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8D2487-168D-486D-8676-78B4CB42B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116C-8CF6-4EBD-86D5-5866CC20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354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75126-FFCA-4F6B-9FD2-26E87B1DC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617C0-3AC6-4497-AECF-BD33F5B51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BE582-65F1-4507-A610-F6C6DAC817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398D20-6ED2-4FE0-83A3-7247A3A84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1FA5-A822-4C29-8DA3-FC7347C2586F}" type="datetimeFigureOut">
              <a:rPr lang="en-US" smtClean="0"/>
              <a:t>12-May-24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4C10D8-CCA9-4545-867C-359A07FC9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BA3E77-652A-4CA4-B1D3-978F1428B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116C-8CF6-4EBD-86D5-5866CC20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02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A4D68-CA02-4E9E-BD09-8E2CBD33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D64493-1FC2-4A70-9CE6-1B03EDC468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BA7E1-DD29-4745-A710-174731DCF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AC0C5F-8094-45D3-A712-181833229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1FA5-A822-4C29-8DA3-FC7347C2586F}" type="datetimeFigureOut">
              <a:rPr lang="en-US" smtClean="0"/>
              <a:t>12-May-24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FB5F8-A96B-49A8-88BB-06EE06525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DB4D9B-A264-428B-8DAE-D1C092A78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116C-8CF6-4EBD-86D5-5866CC20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189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22C02-7E0E-493B-9E8D-4A85375A9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753C3-DD80-4D9C-BB04-0CE7EA9F23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1620C-AE19-4A13-8E7B-2847B9623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1FA5-A822-4C29-8DA3-FC7347C2586F}" type="datetimeFigureOut">
              <a:rPr lang="en-US" smtClean="0"/>
              <a:t>12-May-24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901D6-1413-4AD0-BA4E-516A6138F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F7924F-B902-4156-83E5-E6D3C2F21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116C-8CF6-4EBD-86D5-5866CC20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59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E7DA6-BBAE-4CD3-BEAC-E219447672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A3DAB9-49CF-4713-B071-3F2CEC25A9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6ED7F-BA50-4F96-A14F-6F56E958A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1FA5-A822-4C29-8DA3-FC7347C2586F}" type="datetimeFigureOut">
              <a:rPr lang="en-US" smtClean="0"/>
              <a:t>12-May-24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BE47B-911A-4E7E-9083-6509194C9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A200E-03B8-47EC-82C0-3FE3ABB75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116C-8CF6-4EBD-86D5-5866CC20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35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2AF39-BB4E-4DB3-8711-F53197CEF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0FD931-FAFD-4FBC-8811-C441D2875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C7D9C-B0FC-4290-BC73-1C2FC568E8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31FA5-A822-4C29-8DA3-FC7347C2586F}" type="datetimeFigureOut">
              <a:rPr lang="en-US" smtClean="0"/>
              <a:t>12-May-24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98778-AAA3-47A5-BA77-68C9CE0D37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49CBE-9885-4C74-B038-03391D0928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A116C-8CF6-4EBD-86D5-5866CC20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327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69209-931E-4381-8529-58D87B3C8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6C019E8-4FE7-4103-9CB8-EAF99DF54B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2939" y="1825625"/>
            <a:ext cx="660612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501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67774-9DCE-42D9-A00B-FD4DBE61B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10" dirty="0">
                <a:solidFill>
                  <a:srgbClr val="000000"/>
                </a:solidFill>
                <a:cs typeface="Calibri Light"/>
              </a:rPr>
              <a:t>Supervised</a:t>
            </a:r>
            <a:r>
              <a:rPr lang="en-US" spc="-45" dirty="0">
                <a:solidFill>
                  <a:srgbClr val="000000"/>
                </a:solidFill>
                <a:cs typeface="Calibri Light"/>
              </a:rPr>
              <a:t> </a:t>
            </a:r>
            <a:r>
              <a:rPr lang="en-US" spc="5" dirty="0">
                <a:solidFill>
                  <a:srgbClr val="000000"/>
                </a:solidFill>
                <a:cs typeface="Calibri Light"/>
              </a:rPr>
              <a:t>Learning</a:t>
            </a:r>
            <a:r>
              <a:rPr lang="en-US" spc="-45" dirty="0">
                <a:solidFill>
                  <a:srgbClr val="000000"/>
                </a:solidFill>
                <a:cs typeface="Calibri Light"/>
              </a:rPr>
              <a:t> </a:t>
            </a:r>
            <a:r>
              <a:rPr lang="en-US" dirty="0">
                <a:solidFill>
                  <a:srgbClr val="000000"/>
                </a:solidFill>
                <a:cs typeface="Calibri Light"/>
              </a:rPr>
              <a:t>Algorithms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4542A-FC88-4753-846C-11391976B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04754"/>
          </a:xfrm>
        </p:spPr>
        <p:txBody>
          <a:bodyPr/>
          <a:lstStyle/>
          <a:p>
            <a:pPr indent="-216535">
              <a:lnSpc>
                <a:spcPts val="2860"/>
              </a:lnSpc>
              <a:spcBef>
                <a:spcPts val="125"/>
              </a:spcBef>
              <a:buFont typeface="Arial MT"/>
              <a:buChar char="•"/>
              <a:tabLst>
                <a:tab pos="229235" algn="l"/>
              </a:tabLst>
            </a:pPr>
            <a:r>
              <a:rPr lang="en-US" sz="2400" b="1" spc="20" dirty="0">
                <a:cs typeface="Calibri"/>
              </a:rPr>
              <a:t>Supervised</a:t>
            </a:r>
            <a:r>
              <a:rPr lang="en-US" sz="2400" b="1" spc="40" dirty="0">
                <a:cs typeface="Calibri"/>
              </a:rPr>
              <a:t> </a:t>
            </a:r>
            <a:r>
              <a:rPr lang="en-US" sz="2400" b="1" spc="20" dirty="0">
                <a:cs typeface="Calibri"/>
              </a:rPr>
              <a:t>Learning:</a:t>
            </a:r>
            <a:r>
              <a:rPr lang="en-US" sz="2400" b="1" spc="30" dirty="0">
                <a:cs typeface="Calibri"/>
              </a:rPr>
              <a:t> </a:t>
            </a:r>
            <a:r>
              <a:rPr lang="en-US" sz="2400" spc="20" dirty="0">
                <a:cs typeface="Calibri"/>
              </a:rPr>
              <a:t>learning</a:t>
            </a:r>
            <a:r>
              <a:rPr lang="en-US" sz="2400" spc="40" dirty="0">
                <a:cs typeface="Calibri"/>
              </a:rPr>
              <a:t> </a:t>
            </a:r>
            <a:r>
              <a:rPr lang="en-US" sz="2400" spc="5" dirty="0">
                <a:cs typeface="Calibri"/>
              </a:rPr>
              <a:t>to</a:t>
            </a:r>
            <a:r>
              <a:rPr lang="en-US" sz="2400" spc="40" dirty="0">
                <a:cs typeface="Calibri"/>
              </a:rPr>
              <a:t> </a:t>
            </a:r>
            <a:r>
              <a:rPr lang="en-US" sz="2400" spc="10" dirty="0">
                <a:cs typeface="Calibri"/>
              </a:rPr>
              <a:t>future</a:t>
            </a:r>
            <a:r>
              <a:rPr lang="en-US" sz="2400" spc="35" dirty="0">
                <a:cs typeface="Calibri"/>
              </a:rPr>
              <a:t> </a:t>
            </a:r>
            <a:r>
              <a:rPr lang="en-US" sz="2400" spc="15" dirty="0">
                <a:cs typeface="Calibri"/>
              </a:rPr>
              <a:t>outcome</a:t>
            </a:r>
            <a:r>
              <a:rPr lang="en-US" sz="2400" spc="30" dirty="0">
                <a:cs typeface="Calibri"/>
              </a:rPr>
              <a:t> </a:t>
            </a:r>
            <a:r>
              <a:rPr lang="en-US" sz="2400" spc="15" dirty="0">
                <a:cs typeface="Calibri"/>
              </a:rPr>
              <a:t>(</a:t>
            </a:r>
            <a:r>
              <a:rPr lang="en-US" sz="2400" b="1" spc="15" dirty="0">
                <a:solidFill>
                  <a:srgbClr val="011BFF"/>
                </a:solidFill>
                <a:cs typeface="Calibri"/>
              </a:rPr>
              <a:t>Prediction</a:t>
            </a:r>
            <a:r>
              <a:rPr lang="en-US" sz="2400" spc="15" dirty="0">
                <a:cs typeface="Calibri"/>
              </a:rPr>
              <a:t>)</a:t>
            </a:r>
            <a:endParaRPr lang="en-US" sz="2400" dirty="0">
              <a:cs typeface="Calibri"/>
            </a:endParaRPr>
          </a:p>
          <a:p>
            <a:pPr marL="661035" lvl="1" indent="-217170">
              <a:lnSpc>
                <a:spcPts val="2500"/>
              </a:lnSpc>
              <a:buFont typeface="Arial MT"/>
              <a:buChar char="•"/>
              <a:tabLst>
                <a:tab pos="661670" algn="l"/>
              </a:tabLst>
            </a:pPr>
            <a:r>
              <a:rPr lang="en-US" sz="2100" spc="-20" dirty="0">
                <a:cs typeface="Calibri"/>
              </a:rPr>
              <a:t>Regression:</a:t>
            </a:r>
            <a:r>
              <a:rPr lang="en-US" sz="2100" dirty="0">
                <a:cs typeface="Calibri"/>
              </a:rPr>
              <a:t> </a:t>
            </a:r>
            <a:r>
              <a:rPr lang="en-US" sz="2100" spc="-15" dirty="0">
                <a:cs typeface="Calibri"/>
              </a:rPr>
              <a:t>Linear</a:t>
            </a:r>
            <a:r>
              <a:rPr lang="en-US" sz="2100" spc="-5" dirty="0">
                <a:cs typeface="Calibri"/>
              </a:rPr>
              <a:t> </a:t>
            </a:r>
            <a:r>
              <a:rPr lang="en-US" sz="2100" spc="-15" dirty="0">
                <a:cs typeface="Calibri"/>
              </a:rPr>
              <a:t>and</a:t>
            </a:r>
            <a:r>
              <a:rPr lang="en-US" sz="2100" spc="-10" dirty="0">
                <a:cs typeface="Calibri"/>
              </a:rPr>
              <a:t> </a:t>
            </a:r>
            <a:r>
              <a:rPr lang="en-US" sz="2100" spc="-15" dirty="0">
                <a:cs typeface="Calibri"/>
              </a:rPr>
              <a:t>Logistic</a:t>
            </a:r>
            <a:r>
              <a:rPr lang="en-US" sz="2100" dirty="0">
                <a:cs typeface="Calibri"/>
              </a:rPr>
              <a:t> </a:t>
            </a:r>
            <a:r>
              <a:rPr lang="en-US" sz="2100" spc="-20" dirty="0">
                <a:cs typeface="Calibri"/>
              </a:rPr>
              <a:t>Regression,</a:t>
            </a:r>
            <a:endParaRPr lang="en-US" sz="2100" dirty="0">
              <a:cs typeface="Calibri"/>
            </a:endParaRPr>
          </a:p>
          <a:p>
            <a:pPr marL="661035" lvl="1" indent="-217170">
              <a:lnSpc>
                <a:spcPts val="2475"/>
              </a:lnSpc>
              <a:buFont typeface="Arial MT"/>
              <a:buChar char="•"/>
              <a:tabLst>
                <a:tab pos="661670" algn="l"/>
              </a:tabLst>
            </a:pPr>
            <a:r>
              <a:rPr lang="en-US" sz="2100" spc="-15" dirty="0">
                <a:cs typeface="Calibri"/>
              </a:rPr>
              <a:t>Classification,</a:t>
            </a:r>
            <a:r>
              <a:rPr lang="en-US" sz="2100" dirty="0">
                <a:cs typeface="Calibri"/>
              </a:rPr>
              <a:t> </a:t>
            </a:r>
            <a:r>
              <a:rPr lang="en-US" sz="2100" spc="-15" dirty="0">
                <a:cs typeface="Calibri"/>
              </a:rPr>
              <a:t>Decision</a:t>
            </a:r>
            <a:r>
              <a:rPr lang="en-US" sz="2100" spc="-10" dirty="0">
                <a:cs typeface="Calibri"/>
              </a:rPr>
              <a:t> </a:t>
            </a:r>
            <a:r>
              <a:rPr lang="en-US" sz="2100" spc="-40" dirty="0">
                <a:cs typeface="Calibri"/>
              </a:rPr>
              <a:t>Tree,</a:t>
            </a:r>
            <a:r>
              <a:rPr lang="en-US" sz="2100" dirty="0">
                <a:cs typeface="Calibri"/>
              </a:rPr>
              <a:t> </a:t>
            </a:r>
            <a:r>
              <a:rPr lang="en-US" sz="2100" spc="-15" dirty="0">
                <a:cs typeface="Calibri"/>
              </a:rPr>
              <a:t>Random</a:t>
            </a:r>
            <a:r>
              <a:rPr lang="en-US" sz="2100" spc="-5" dirty="0">
                <a:cs typeface="Calibri"/>
              </a:rPr>
              <a:t> </a:t>
            </a:r>
            <a:r>
              <a:rPr lang="en-US" sz="2100" spc="-20" dirty="0">
                <a:cs typeface="Calibri"/>
              </a:rPr>
              <a:t>Forests,</a:t>
            </a:r>
            <a:r>
              <a:rPr lang="en-US" sz="2100" dirty="0">
                <a:cs typeface="Calibri"/>
              </a:rPr>
              <a:t> </a:t>
            </a:r>
            <a:r>
              <a:rPr lang="en-US" sz="2100" spc="-20" dirty="0">
                <a:cs typeface="Calibri"/>
              </a:rPr>
              <a:t>SVM,</a:t>
            </a:r>
            <a:r>
              <a:rPr lang="en-US" sz="2100" spc="-5" dirty="0">
                <a:cs typeface="Calibri"/>
              </a:rPr>
              <a:t> </a:t>
            </a:r>
            <a:r>
              <a:rPr lang="en-US" sz="2100" spc="-25" dirty="0">
                <a:cs typeface="Calibri"/>
              </a:rPr>
              <a:t>Perceptron,</a:t>
            </a:r>
            <a:r>
              <a:rPr lang="en-US" sz="2100" dirty="0">
                <a:cs typeface="Calibri"/>
              </a:rPr>
              <a:t> </a:t>
            </a:r>
            <a:r>
              <a:rPr lang="en-US" sz="2100" spc="-10" dirty="0" err="1">
                <a:cs typeface="Calibri"/>
              </a:rPr>
              <a:t>kNN</a:t>
            </a:r>
            <a:endParaRPr lang="en-US" sz="2100" dirty="0">
              <a:cs typeface="Calibri"/>
            </a:endParaRPr>
          </a:p>
          <a:p>
            <a:pPr marL="661035" lvl="1" indent="-217170">
              <a:lnSpc>
                <a:spcPts val="2480"/>
              </a:lnSpc>
              <a:buFont typeface="Arial MT"/>
              <a:buChar char="•"/>
              <a:tabLst>
                <a:tab pos="661670" algn="l"/>
              </a:tabLst>
            </a:pPr>
            <a:r>
              <a:rPr lang="en-US" sz="2100" spc="-20" dirty="0">
                <a:cs typeface="Calibri"/>
              </a:rPr>
              <a:t>Neural</a:t>
            </a:r>
            <a:r>
              <a:rPr lang="en-US" sz="2100" spc="-25" dirty="0">
                <a:cs typeface="Calibri"/>
              </a:rPr>
              <a:t> </a:t>
            </a:r>
            <a:r>
              <a:rPr lang="en-US" sz="2100" spc="-15" dirty="0">
                <a:cs typeface="Calibri"/>
              </a:rPr>
              <a:t>Network,</a:t>
            </a:r>
            <a:r>
              <a:rPr lang="en-US" sz="2100" spc="-20" dirty="0">
                <a:cs typeface="Calibri"/>
              </a:rPr>
              <a:t> Naive </a:t>
            </a:r>
            <a:r>
              <a:rPr lang="en-US" sz="2100" spc="-25" dirty="0">
                <a:cs typeface="Calibri"/>
              </a:rPr>
              <a:t>Bayes</a:t>
            </a:r>
            <a:endParaRPr lang="en-US" sz="2100" dirty="0">
              <a:cs typeface="Calibri"/>
            </a:endParaRPr>
          </a:p>
          <a:p>
            <a:endParaRPr lang="en-US" dirty="0"/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7E2CF0CF-824C-4A1A-8F94-C231E5B42B8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9143" y="3530379"/>
            <a:ext cx="4573714" cy="233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061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8498" y="1234947"/>
            <a:ext cx="10240645" cy="496570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621665" indent="-228600" algn="just">
              <a:lnSpc>
                <a:spcPts val="3000"/>
              </a:lnSpc>
              <a:spcBef>
                <a:spcPts val="5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spc="10" dirty="0">
                <a:solidFill>
                  <a:srgbClr val="011BFF"/>
                </a:solidFill>
                <a:latin typeface="Trebuchet MS"/>
                <a:cs typeface="Trebuchet MS"/>
              </a:rPr>
              <a:t>Example</a:t>
            </a:r>
            <a:r>
              <a:rPr sz="2800" spc="10" dirty="0">
                <a:solidFill>
                  <a:srgbClr val="071D49"/>
                </a:solidFill>
                <a:latin typeface="Trebuchet MS"/>
                <a:cs typeface="Trebuchet MS"/>
              </a:rPr>
              <a:t>: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5" dirty="0">
                <a:solidFill>
                  <a:srgbClr val="071D49"/>
                </a:solidFill>
                <a:latin typeface="Trebuchet MS"/>
                <a:cs typeface="Trebuchet MS"/>
              </a:rPr>
              <a:t>or</a:t>
            </a:r>
            <a:r>
              <a:rPr sz="2800" spc="-12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50" dirty="0">
                <a:solidFill>
                  <a:srgbClr val="071D49"/>
                </a:solidFill>
                <a:latin typeface="Trebuchet MS"/>
                <a:cs typeface="Trebuchet MS"/>
              </a:rPr>
              <a:t>observation</a:t>
            </a:r>
            <a:r>
              <a:rPr sz="2800" spc="-12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5" dirty="0">
                <a:solidFill>
                  <a:srgbClr val="071D49"/>
                </a:solidFill>
                <a:latin typeface="Trebuchet MS"/>
                <a:cs typeface="Trebuchet MS"/>
              </a:rPr>
              <a:t>is</a:t>
            </a:r>
            <a:r>
              <a:rPr sz="2800" spc="-1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50" dirty="0">
                <a:solidFill>
                  <a:srgbClr val="071D49"/>
                </a:solidFill>
                <a:latin typeface="Trebuchet MS"/>
                <a:cs typeface="Trebuchet MS"/>
              </a:rPr>
              <a:t>a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80" dirty="0">
                <a:solidFill>
                  <a:srgbClr val="071D49"/>
                </a:solidFill>
                <a:latin typeface="Trebuchet MS"/>
                <a:cs typeface="Trebuchet MS"/>
              </a:rPr>
              <a:t>single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5" dirty="0">
                <a:solidFill>
                  <a:srgbClr val="071D49"/>
                </a:solidFill>
                <a:latin typeface="Trebuchet MS"/>
                <a:cs typeface="Trebuchet MS"/>
              </a:rPr>
              <a:t>data</a:t>
            </a:r>
            <a:r>
              <a:rPr sz="2800" spc="-1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5" dirty="0">
                <a:solidFill>
                  <a:srgbClr val="071D49"/>
                </a:solidFill>
                <a:latin typeface="Trebuchet MS"/>
                <a:cs typeface="Trebuchet MS"/>
              </a:rPr>
              <a:t>item</a:t>
            </a:r>
            <a:r>
              <a:rPr sz="2800" spc="-12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114" dirty="0">
                <a:solidFill>
                  <a:srgbClr val="071D49"/>
                </a:solidFill>
                <a:latin typeface="Trebuchet MS"/>
                <a:cs typeface="Trebuchet MS"/>
              </a:rPr>
              <a:t>(a</a:t>
            </a:r>
            <a:r>
              <a:rPr sz="2800" spc="-1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15" dirty="0">
                <a:solidFill>
                  <a:srgbClr val="071D49"/>
                </a:solidFill>
                <a:latin typeface="Trebuchet MS"/>
                <a:cs typeface="Trebuchet MS"/>
              </a:rPr>
              <a:t>particular </a:t>
            </a:r>
            <a:r>
              <a:rPr sz="2800" spc="-8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45" dirty="0">
                <a:solidFill>
                  <a:srgbClr val="071D49"/>
                </a:solidFill>
                <a:latin typeface="Trebuchet MS"/>
                <a:cs typeface="Trebuchet MS"/>
              </a:rPr>
              <a:t>in</a:t>
            </a:r>
            <a:r>
              <a:rPr sz="2800" spc="210" dirty="0">
                <a:solidFill>
                  <a:srgbClr val="071D49"/>
                </a:solidFill>
                <a:latin typeface="Trebuchet MS"/>
                <a:cs typeface="Trebuchet MS"/>
              </a:rPr>
              <a:t>s</a:t>
            </a:r>
            <a:r>
              <a:rPr sz="2800" spc="-180" dirty="0">
                <a:solidFill>
                  <a:srgbClr val="071D49"/>
                </a:solidFill>
                <a:latin typeface="Trebuchet MS"/>
                <a:cs typeface="Trebuchet MS"/>
              </a:rPr>
              <a:t>t</a:t>
            </a:r>
            <a:r>
              <a:rPr sz="2800" spc="45" dirty="0">
                <a:solidFill>
                  <a:srgbClr val="071D49"/>
                </a:solidFill>
                <a:latin typeface="Trebuchet MS"/>
                <a:cs typeface="Trebuchet MS"/>
              </a:rPr>
              <a:t>a</a:t>
            </a:r>
            <a:r>
              <a:rPr sz="2800" spc="100" dirty="0">
                <a:solidFill>
                  <a:srgbClr val="071D49"/>
                </a:solidFill>
                <a:latin typeface="Trebuchet MS"/>
                <a:cs typeface="Trebuchet MS"/>
              </a:rPr>
              <a:t>n</a:t>
            </a:r>
            <a:r>
              <a:rPr sz="2800" spc="145" dirty="0">
                <a:solidFill>
                  <a:srgbClr val="071D49"/>
                </a:solidFill>
                <a:latin typeface="Trebuchet MS"/>
                <a:cs typeface="Trebuchet MS"/>
              </a:rPr>
              <a:t>c</a:t>
            </a:r>
            <a:r>
              <a:rPr sz="2800" spc="114" dirty="0">
                <a:solidFill>
                  <a:srgbClr val="071D49"/>
                </a:solidFill>
                <a:latin typeface="Trebuchet MS"/>
                <a:cs typeface="Trebuchet MS"/>
              </a:rPr>
              <a:t>e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55" dirty="0">
                <a:solidFill>
                  <a:srgbClr val="071D49"/>
                </a:solidFill>
                <a:latin typeface="Trebuchet MS"/>
                <a:cs typeface="Trebuchet MS"/>
              </a:rPr>
              <a:t>o</a:t>
            </a:r>
            <a:r>
              <a:rPr sz="2800" spc="-114" dirty="0">
                <a:solidFill>
                  <a:srgbClr val="071D49"/>
                </a:solidFill>
                <a:latin typeface="Trebuchet MS"/>
                <a:cs typeface="Trebuchet MS"/>
              </a:rPr>
              <a:t>f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75" dirty="0">
                <a:solidFill>
                  <a:srgbClr val="071D49"/>
                </a:solidFill>
                <a:latin typeface="Trebuchet MS"/>
                <a:cs typeface="Trebuchet MS"/>
              </a:rPr>
              <a:t>d</a:t>
            </a:r>
            <a:r>
              <a:rPr sz="2800" spc="45" dirty="0">
                <a:solidFill>
                  <a:srgbClr val="071D49"/>
                </a:solidFill>
                <a:latin typeface="Trebuchet MS"/>
                <a:cs typeface="Trebuchet MS"/>
              </a:rPr>
              <a:t>a</a:t>
            </a:r>
            <a:r>
              <a:rPr sz="2800" spc="-180" dirty="0">
                <a:solidFill>
                  <a:srgbClr val="071D49"/>
                </a:solidFill>
                <a:latin typeface="Trebuchet MS"/>
                <a:cs typeface="Trebuchet MS"/>
              </a:rPr>
              <a:t>t</a:t>
            </a:r>
            <a:r>
              <a:rPr sz="2800" spc="50" dirty="0">
                <a:solidFill>
                  <a:srgbClr val="071D49"/>
                </a:solidFill>
                <a:latin typeface="Trebuchet MS"/>
                <a:cs typeface="Trebuchet MS"/>
              </a:rPr>
              <a:t>a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55" dirty="0">
                <a:solidFill>
                  <a:srgbClr val="071D49"/>
                </a:solidFill>
                <a:latin typeface="Trebuchet MS"/>
                <a:cs typeface="Trebuchet MS"/>
              </a:rPr>
              <a:t>o</a:t>
            </a:r>
            <a:r>
              <a:rPr sz="2800" spc="-110" dirty="0">
                <a:solidFill>
                  <a:srgbClr val="071D49"/>
                </a:solidFill>
                <a:latin typeface="Trebuchet MS"/>
                <a:cs typeface="Trebuchet MS"/>
              </a:rPr>
              <a:t>r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50" dirty="0">
                <a:solidFill>
                  <a:srgbClr val="071D49"/>
                </a:solidFill>
                <a:latin typeface="Trebuchet MS"/>
                <a:cs typeface="Trebuchet MS"/>
              </a:rPr>
              <a:t>a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10" dirty="0">
                <a:solidFill>
                  <a:srgbClr val="071D49"/>
                </a:solidFill>
                <a:latin typeface="Trebuchet MS"/>
                <a:cs typeface="Trebuchet MS"/>
              </a:rPr>
              <a:t>s</a:t>
            </a:r>
            <a:r>
              <a:rPr sz="2800" spc="45" dirty="0">
                <a:solidFill>
                  <a:srgbClr val="071D49"/>
                </a:solidFill>
                <a:latin typeface="Trebuchet MS"/>
                <a:cs typeface="Trebuchet MS"/>
              </a:rPr>
              <a:t>a</a:t>
            </a:r>
            <a:r>
              <a:rPr sz="2800" spc="245" dirty="0">
                <a:solidFill>
                  <a:srgbClr val="071D49"/>
                </a:solidFill>
                <a:latin typeface="Trebuchet MS"/>
                <a:cs typeface="Trebuchet MS"/>
              </a:rPr>
              <a:t>m</a:t>
            </a:r>
            <a:r>
              <a:rPr sz="2800" spc="160" dirty="0">
                <a:solidFill>
                  <a:srgbClr val="071D49"/>
                </a:solidFill>
                <a:latin typeface="Trebuchet MS"/>
                <a:cs typeface="Trebuchet MS"/>
              </a:rPr>
              <a:t>p</a:t>
            </a:r>
            <a:r>
              <a:rPr sz="2800" spc="25" dirty="0">
                <a:solidFill>
                  <a:srgbClr val="071D49"/>
                </a:solidFill>
                <a:latin typeface="Trebuchet MS"/>
                <a:cs typeface="Trebuchet MS"/>
              </a:rPr>
              <a:t>le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75" dirty="0">
                <a:solidFill>
                  <a:srgbClr val="071D49"/>
                </a:solidFill>
                <a:latin typeface="Trebuchet MS"/>
                <a:cs typeface="Trebuchet MS"/>
              </a:rPr>
              <a:t>d</a:t>
            </a:r>
            <a:r>
              <a:rPr sz="2800" spc="45" dirty="0">
                <a:solidFill>
                  <a:srgbClr val="071D49"/>
                </a:solidFill>
                <a:latin typeface="Trebuchet MS"/>
                <a:cs typeface="Trebuchet MS"/>
              </a:rPr>
              <a:t>a</a:t>
            </a:r>
            <a:r>
              <a:rPr sz="2800" spc="-180" dirty="0">
                <a:solidFill>
                  <a:srgbClr val="071D49"/>
                </a:solidFill>
                <a:latin typeface="Trebuchet MS"/>
                <a:cs typeface="Trebuchet MS"/>
              </a:rPr>
              <a:t>t</a:t>
            </a:r>
            <a:r>
              <a:rPr sz="2800" spc="45" dirty="0">
                <a:solidFill>
                  <a:srgbClr val="071D49"/>
                </a:solidFill>
                <a:latin typeface="Trebuchet MS"/>
                <a:cs typeface="Trebuchet MS"/>
              </a:rPr>
              <a:t>a</a:t>
            </a:r>
            <a:r>
              <a:rPr sz="2800" spc="-285" dirty="0">
                <a:solidFill>
                  <a:srgbClr val="071D49"/>
                </a:solidFill>
                <a:latin typeface="Trebuchet MS"/>
                <a:cs typeface="Trebuchet MS"/>
              </a:rPr>
              <a:t>)</a:t>
            </a:r>
            <a:r>
              <a:rPr sz="2800" spc="-500" dirty="0">
                <a:solidFill>
                  <a:srgbClr val="071D49"/>
                </a:solidFill>
                <a:latin typeface="Trebuchet MS"/>
                <a:cs typeface="Trebuchet MS"/>
              </a:rPr>
              <a:t>.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80" dirty="0">
                <a:solidFill>
                  <a:srgbClr val="071D49"/>
                </a:solidFill>
                <a:latin typeface="Trebuchet MS"/>
                <a:cs typeface="Trebuchet MS"/>
              </a:rPr>
              <a:t>T</a:t>
            </a:r>
            <a:r>
              <a:rPr sz="2800" spc="100" dirty="0">
                <a:solidFill>
                  <a:srgbClr val="071D49"/>
                </a:solidFill>
                <a:latin typeface="Trebuchet MS"/>
                <a:cs typeface="Trebuchet MS"/>
              </a:rPr>
              <a:t>h</a:t>
            </a:r>
            <a:r>
              <a:rPr sz="2800" spc="15" dirty="0">
                <a:solidFill>
                  <a:srgbClr val="071D49"/>
                </a:solidFill>
                <a:latin typeface="Trebuchet MS"/>
                <a:cs typeface="Trebuchet MS"/>
              </a:rPr>
              <a:t>is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5" dirty="0">
                <a:solidFill>
                  <a:srgbClr val="071D49"/>
                </a:solidFill>
                <a:latin typeface="Trebuchet MS"/>
                <a:cs typeface="Trebuchet MS"/>
              </a:rPr>
              <a:t>is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180" dirty="0">
                <a:solidFill>
                  <a:srgbClr val="071D49"/>
                </a:solidFill>
                <a:latin typeface="Trebuchet MS"/>
                <a:cs typeface="Trebuchet MS"/>
              </a:rPr>
              <a:t>t</a:t>
            </a:r>
            <a:r>
              <a:rPr sz="2800" spc="100" dirty="0">
                <a:solidFill>
                  <a:srgbClr val="071D49"/>
                </a:solidFill>
                <a:latin typeface="Trebuchet MS"/>
                <a:cs typeface="Trebuchet MS"/>
              </a:rPr>
              <a:t>h</a:t>
            </a:r>
            <a:r>
              <a:rPr sz="2800" spc="114" dirty="0">
                <a:solidFill>
                  <a:srgbClr val="071D49"/>
                </a:solidFill>
                <a:latin typeface="Trebuchet MS"/>
                <a:cs typeface="Trebuchet MS"/>
              </a:rPr>
              <a:t>e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45" dirty="0">
                <a:solidFill>
                  <a:srgbClr val="071D49"/>
                </a:solidFill>
                <a:latin typeface="Trebuchet MS"/>
                <a:cs typeface="Trebuchet MS"/>
              </a:rPr>
              <a:t>in</a:t>
            </a:r>
            <a:r>
              <a:rPr sz="2800" spc="160" dirty="0">
                <a:solidFill>
                  <a:srgbClr val="071D49"/>
                </a:solidFill>
                <a:latin typeface="Trebuchet MS"/>
                <a:cs typeface="Trebuchet MS"/>
              </a:rPr>
              <a:t>p</a:t>
            </a:r>
            <a:r>
              <a:rPr sz="2800" spc="125" dirty="0">
                <a:solidFill>
                  <a:srgbClr val="071D49"/>
                </a:solidFill>
                <a:latin typeface="Trebuchet MS"/>
                <a:cs typeface="Trebuchet MS"/>
              </a:rPr>
              <a:t>u</a:t>
            </a:r>
            <a:r>
              <a:rPr sz="2800" spc="-175" dirty="0">
                <a:solidFill>
                  <a:srgbClr val="071D49"/>
                </a:solidFill>
                <a:latin typeface="Trebuchet MS"/>
                <a:cs typeface="Trebuchet MS"/>
              </a:rPr>
              <a:t>t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55" dirty="0">
                <a:solidFill>
                  <a:srgbClr val="071D49"/>
                </a:solidFill>
                <a:latin typeface="Trebuchet MS"/>
                <a:cs typeface="Trebuchet MS"/>
              </a:rPr>
              <a:t>o</a:t>
            </a:r>
            <a:r>
              <a:rPr sz="2800" spc="-114" dirty="0">
                <a:solidFill>
                  <a:srgbClr val="071D49"/>
                </a:solidFill>
                <a:latin typeface="Trebuchet MS"/>
                <a:cs typeface="Trebuchet MS"/>
              </a:rPr>
              <a:t>f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180" dirty="0">
                <a:solidFill>
                  <a:srgbClr val="071D49"/>
                </a:solidFill>
                <a:latin typeface="Trebuchet MS"/>
                <a:cs typeface="Trebuchet MS"/>
              </a:rPr>
              <a:t>t</a:t>
            </a:r>
            <a:r>
              <a:rPr sz="2800" spc="100" dirty="0">
                <a:solidFill>
                  <a:srgbClr val="071D49"/>
                </a:solidFill>
                <a:latin typeface="Trebuchet MS"/>
                <a:cs typeface="Trebuchet MS"/>
              </a:rPr>
              <a:t>h</a:t>
            </a:r>
            <a:r>
              <a:rPr sz="2800" spc="80" dirty="0">
                <a:solidFill>
                  <a:srgbClr val="071D49"/>
                </a:solidFill>
                <a:latin typeface="Trebuchet MS"/>
                <a:cs typeface="Trebuchet MS"/>
              </a:rPr>
              <a:t>e  </a:t>
            </a:r>
            <a:r>
              <a:rPr sz="2800" spc="30" dirty="0">
                <a:solidFill>
                  <a:srgbClr val="071D49"/>
                </a:solidFill>
                <a:latin typeface="Trebuchet MS"/>
                <a:cs typeface="Trebuchet MS"/>
              </a:rPr>
              <a:t>system.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125" dirty="0">
                <a:solidFill>
                  <a:srgbClr val="071D49"/>
                </a:solidFill>
                <a:latin typeface="Trebuchet MS"/>
                <a:cs typeface="Trebuchet MS"/>
              </a:rPr>
              <a:t>E.g.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75" dirty="0">
                <a:solidFill>
                  <a:srgbClr val="071D49"/>
                </a:solidFill>
                <a:latin typeface="Trebuchet MS"/>
                <a:cs typeface="Trebuchet MS"/>
              </a:rPr>
              <a:t>an</a:t>
            </a:r>
            <a:r>
              <a:rPr sz="2800" spc="-1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05" dirty="0">
                <a:solidFill>
                  <a:srgbClr val="071D49"/>
                </a:solidFill>
                <a:latin typeface="Trebuchet MS"/>
                <a:cs typeface="Trebuchet MS"/>
              </a:rPr>
              <a:t>image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0" dirty="0">
                <a:solidFill>
                  <a:srgbClr val="071D49"/>
                </a:solidFill>
                <a:latin typeface="Trebuchet MS"/>
                <a:cs typeface="Trebuchet MS"/>
              </a:rPr>
              <a:t>of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75" dirty="0">
                <a:solidFill>
                  <a:srgbClr val="071D49"/>
                </a:solidFill>
                <a:latin typeface="Trebuchet MS"/>
                <a:cs typeface="Trebuchet MS"/>
              </a:rPr>
              <a:t>an</a:t>
            </a:r>
            <a:r>
              <a:rPr sz="2800" spc="-1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45" dirty="0">
                <a:solidFill>
                  <a:srgbClr val="071D49"/>
                </a:solidFill>
                <a:latin typeface="Trebuchet MS"/>
                <a:cs typeface="Trebuchet MS"/>
              </a:rPr>
              <a:t>animal.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40" dirty="0">
                <a:solidFill>
                  <a:srgbClr val="071D49"/>
                </a:solidFill>
                <a:latin typeface="Trebuchet MS"/>
                <a:cs typeface="Trebuchet MS"/>
              </a:rPr>
              <a:t>A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20" dirty="0">
                <a:solidFill>
                  <a:srgbClr val="071D49"/>
                </a:solidFill>
                <a:latin typeface="Trebuchet MS"/>
                <a:cs typeface="Trebuchet MS"/>
              </a:rPr>
              <a:t>sample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60" dirty="0">
                <a:solidFill>
                  <a:srgbClr val="071D49"/>
                </a:solidFill>
                <a:latin typeface="Trebuchet MS"/>
                <a:cs typeface="Trebuchet MS"/>
              </a:rPr>
              <a:t>email.</a:t>
            </a:r>
            <a:endParaRPr sz="2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buClr>
                <a:srgbClr val="011BFF"/>
              </a:buClr>
              <a:buFont typeface="Arial MT"/>
              <a:buChar char="•"/>
            </a:pPr>
            <a:endParaRPr sz="4400">
              <a:latin typeface="Trebuchet MS"/>
              <a:cs typeface="Trebuchet MS"/>
            </a:endParaRPr>
          </a:p>
          <a:p>
            <a:pPr marL="241300" marR="5080" indent="-228600">
              <a:lnSpc>
                <a:spcPts val="3000"/>
              </a:lnSpc>
              <a:buFont typeface="Arial MT"/>
              <a:buChar char="•"/>
              <a:tabLst>
                <a:tab pos="241300" algn="l"/>
              </a:tabLst>
            </a:pPr>
            <a:r>
              <a:rPr sz="2800" b="1" spc="-45" dirty="0">
                <a:solidFill>
                  <a:srgbClr val="011BFF"/>
                </a:solidFill>
                <a:latin typeface="Trebuchet MS"/>
                <a:cs typeface="Trebuchet MS"/>
              </a:rPr>
              <a:t>Feature</a:t>
            </a:r>
            <a:r>
              <a:rPr sz="2800" spc="-45" dirty="0">
                <a:solidFill>
                  <a:srgbClr val="071D49"/>
                </a:solidFill>
                <a:latin typeface="Trebuchet MS"/>
                <a:cs typeface="Trebuchet MS"/>
              </a:rPr>
              <a:t>: </a:t>
            </a:r>
            <a:r>
              <a:rPr sz="2800" spc="15" dirty="0">
                <a:solidFill>
                  <a:srgbClr val="071D49"/>
                </a:solidFill>
                <a:latin typeface="Trebuchet MS"/>
                <a:cs typeface="Trebuchet MS"/>
              </a:rPr>
              <a:t>is </a:t>
            </a:r>
            <a:r>
              <a:rPr sz="2800" spc="75" dirty="0">
                <a:solidFill>
                  <a:srgbClr val="071D49"/>
                </a:solidFill>
                <a:latin typeface="Trebuchet MS"/>
                <a:cs typeface="Trebuchet MS"/>
              </a:rPr>
              <a:t>an </a:t>
            </a:r>
            <a:r>
              <a:rPr sz="2800" spc="-45" dirty="0">
                <a:solidFill>
                  <a:srgbClr val="071D49"/>
                </a:solidFill>
                <a:latin typeface="Trebuchet MS"/>
                <a:cs typeface="Trebuchet MS"/>
              </a:rPr>
              <a:t>attribute </a:t>
            </a:r>
            <a:r>
              <a:rPr sz="2800" spc="20" dirty="0">
                <a:solidFill>
                  <a:srgbClr val="071D49"/>
                </a:solidFill>
                <a:latin typeface="Trebuchet MS"/>
                <a:cs typeface="Trebuchet MS"/>
              </a:rPr>
              <a:t>of </a:t>
            </a:r>
            <a:r>
              <a:rPr sz="2800" spc="75" dirty="0">
                <a:solidFill>
                  <a:srgbClr val="071D49"/>
                </a:solidFill>
                <a:latin typeface="Trebuchet MS"/>
                <a:cs typeface="Trebuchet MS"/>
              </a:rPr>
              <a:t>an </a:t>
            </a:r>
            <a:r>
              <a:rPr sz="2800" spc="15" dirty="0">
                <a:solidFill>
                  <a:srgbClr val="071D49"/>
                </a:solidFill>
                <a:latin typeface="Trebuchet MS"/>
                <a:cs typeface="Trebuchet MS"/>
              </a:rPr>
              <a:t>example. </a:t>
            </a:r>
            <a:r>
              <a:rPr sz="2800" spc="165" dirty="0">
                <a:solidFill>
                  <a:srgbClr val="071D49"/>
                </a:solidFill>
                <a:latin typeface="Trebuchet MS"/>
                <a:cs typeface="Trebuchet MS"/>
              </a:rPr>
              <a:t>An </a:t>
            </a:r>
            <a:r>
              <a:rPr sz="2800" spc="85" dirty="0">
                <a:solidFill>
                  <a:srgbClr val="071D49"/>
                </a:solidFill>
                <a:latin typeface="Trebuchet MS"/>
                <a:cs typeface="Trebuchet MS"/>
              </a:rPr>
              <a:t>example </a:t>
            </a:r>
            <a:r>
              <a:rPr sz="2800" spc="60" dirty="0">
                <a:solidFill>
                  <a:srgbClr val="071D49"/>
                </a:solidFill>
                <a:latin typeface="Trebuchet MS"/>
                <a:cs typeface="Trebuchet MS"/>
              </a:rPr>
              <a:t>might </a:t>
            </a:r>
            <a:r>
              <a:rPr sz="2800" spc="6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95" dirty="0">
                <a:solidFill>
                  <a:srgbClr val="071D49"/>
                </a:solidFill>
                <a:latin typeface="Trebuchet MS"/>
                <a:cs typeface="Trebuchet MS"/>
              </a:rPr>
              <a:t>have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35" dirty="0">
                <a:solidFill>
                  <a:srgbClr val="071D49"/>
                </a:solidFill>
                <a:latin typeface="Trebuchet MS"/>
                <a:cs typeface="Trebuchet MS"/>
              </a:rPr>
              <a:t>many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40" dirty="0">
                <a:solidFill>
                  <a:srgbClr val="071D49"/>
                </a:solidFill>
                <a:latin typeface="Trebuchet MS"/>
                <a:cs typeface="Trebuchet MS"/>
              </a:rPr>
              <a:t>features/dimensions.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14" dirty="0">
                <a:solidFill>
                  <a:srgbClr val="071D49"/>
                </a:solidFill>
                <a:latin typeface="Trebuchet MS"/>
                <a:cs typeface="Trebuchet MS"/>
              </a:rPr>
              <a:t>Examples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0" dirty="0">
                <a:solidFill>
                  <a:srgbClr val="071D49"/>
                </a:solidFill>
                <a:latin typeface="Trebuchet MS"/>
                <a:cs typeface="Trebuchet MS"/>
              </a:rPr>
              <a:t>of</a:t>
            </a:r>
            <a:r>
              <a:rPr sz="2800" spc="-1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5" dirty="0">
                <a:solidFill>
                  <a:srgbClr val="071D49"/>
                </a:solidFill>
                <a:latin typeface="Trebuchet MS"/>
                <a:cs typeface="Trebuchet MS"/>
              </a:rPr>
              <a:t>features</a:t>
            </a:r>
            <a:r>
              <a:rPr sz="2800" spc="-1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45" dirty="0">
                <a:solidFill>
                  <a:srgbClr val="071D49"/>
                </a:solidFill>
                <a:latin typeface="Trebuchet MS"/>
                <a:cs typeface="Trebuchet MS"/>
              </a:rPr>
              <a:t>in</a:t>
            </a:r>
            <a:r>
              <a:rPr sz="2800" spc="-1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5" dirty="0">
                <a:solidFill>
                  <a:srgbClr val="071D49"/>
                </a:solidFill>
                <a:latin typeface="Trebuchet MS"/>
                <a:cs typeface="Trebuchet MS"/>
              </a:rPr>
              <a:t>the </a:t>
            </a:r>
            <a:r>
              <a:rPr sz="2800" spc="-8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70" dirty="0">
                <a:solidFill>
                  <a:srgbClr val="071D49"/>
                </a:solidFill>
                <a:latin typeface="Trebuchet MS"/>
                <a:cs typeface="Trebuchet MS"/>
              </a:rPr>
              <a:t>spam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30" dirty="0">
                <a:solidFill>
                  <a:srgbClr val="071D49"/>
                </a:solidFill>
                <a:latin typeface="Trebuchet MS"/>
                <a:cs typeface="Trebuchet MS"/>
              </a:rPr>
              <a:t>detector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5" dirty="0">
                <a:solidFill>
                  <a:srgbClr val="071D49"/>
                </a:solidFill>
                <a:latin typeface="Trebuchet MS"/>
                <a:cs typeface="Trebuchet MS"/>
              </a:rPr>
              <a:t>program:</a:t>
            </a:r>
            <a:endParaRPr sz="2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buClr>
                <a:srgbClr val="011BFF"/>
              </a:buClr>
              <a:buFont typeface="Arial MT"/>
              <a:buChar char="•"/>
            </a:pPr>
            <a:endParaRPr sz="2750">
              <a:latin typeface="Trebuchet MS"/>
              <a:cs typeface="Trebuchet MS"/>
            </a:endParaRPr>
          </a:p>
          <a:p>
            <a:pPr marL="698500" lvl="1" indent="-228600">
              <a:lnSpc>
                <a:spcPct val="100000"/>
              </a:lnSpc>
              <a:buFont typeface="Arial MT"/>
              <a:buChar char="•"/>
              <a:tabLst>
                <a:tab pos="698500" algn="l"/>
              </a:tabLst>
            </a:pPr>
            <a:r>
              <a:rPr sz="2400" spc="105" dirty="0">
                <a:solidFill>
                  <a:srgbClr val="071D49"/>
                </a:solidFill>
                <a:latin typeface="Trebuchet MS"/>
                <a:cs typeface="Trebuchet MS"/>
              </a:rPr>
              <a:t>words</a:t>
            </a:r>
            <a:r>
              <a:rPr sz="2400" spc="-1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400" spc="-40" dirty="0">
                <a:solidFill>
                  <a:srgbClr val="071D49"/>
                </a:solidFill>
                <a:latin typeface="Trebuchet MS"/>
                <a:cs typeface="Trebuchet MS"/>
              </a:rPr>
              <a:t>in</a:t>
            </a:r>
            <a:r>
              <a:rPr sz="2400" spc="-1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400" spc="10" dirty="0">
                <a:solidFill>
                  <a:srgbClr val="071D49"/>
                </a:solidFill>
                <a:latin typeface="Trebuchet MS"/>
                <a:cs typeface="Trebuchet MS"/>
              </a:rPr>
              <a:t>the</a:t>
            </a:r>
            <a:r>
              <a:rPr sz="2400" spc="-12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400" spc="25" dirty="0">
                <a:solidFill>
                  <a:srgbClr val="071D49"/>
                </a:solidFill>
                <a:latin typeface="Trebuchet MS"/>
                <a:cs typeface="Trebuchet MS"/>
              </a:rPr>
              <a:t>email</a:t>
            </a:r>
            <a:r>
              <a:rPr sz="24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400" spc="-50" dirty="0">
                <a:solidFill>
                  <a:srgbClr val="071D49"/>
                </a:solidFill>
                <a:latin typeface="Trebuchet MS"/>
                <a:cs typeface="Trebuchet MS"/>
              </a:rPr>
              <a:t>text</a:t>
            </a:r>
            <a:endParaRPr sz="2400">
              <a:latin typeface="Trebuchet MS"/>
              <a:cs typeface="Trebuchet MS"/>
            </a:endParaRPr>
          </a:p>
          <a:p>
            <a:pPr marL="698500" lvl="1" indent="-228600">
              <a:lnSpc>
                <a:spcPct val="100000"/>
              </a:lnSpc>
              <a:spcBef>
                <a:spcPts val="215"/>
              </a:spcBef>
              <a:buFont typeface="Arial MT"/>
              <a:buChar char="•"/>
              <a:tabLst>
                <a:tab pos="698500" algn="l"/>
              </a:tabLst>
            </a:pPr>
            <a:r>
              <a:rPr sz="2400" spc="100" dirty="0">
                <a:solidFill>
                  <a:srgbClr val="071D49"/>
                </a:solidFill>
                <a:latin typeface="Trebuchet MS"/>
                <a:cs typeface="Trebuchet MS"/>
              </a:rPr>
              <a:t>sender's</a:t>
            </a:r>
            <a:r>
              <a:rPr sz="2400" spc="-14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400" spc="100" dirty="0">
                <a:solidFill>
                  <a:srgbClr val="071D49"/>
                </a:solidFill>
                <a:latin typeface="Trebuchet MS"/>
                <a:cs typeface="Trebuchet MS"/>
              </a:rPr>
              <a:t>address</a:t>
            </a:r>
            <a:endParaRPr sz="2400">
              <a:latin typeface="Trebuchet MS"/>
              <a:cs typeface="Trebuchet MS"/>
            </a:endParaRPr>
          </a:p>
          <a:p>
            <a:pPr marL="698500" lvl="1" indent="-228600">
              <a:lnSpc>
                <a:spcPct val="100000"/>
              </a:lnSpc>
              <a:spcBef>
                <a:spcPts val="215"/>
              </a:spcBef>
              <a:buFont typeface="Arial MT"/>
              <a:buChar char="•"/>
              <a:tabLst>
                <a:tab pos="698500" algn="l"/>
              </a:tabLst>
            </a:pPr>
            <a:r>
              <a:rPr sz="2400" spc="-5" dirty="0">
                <a:solidFill>
                  <a:srgbClr val="071D49"/>
                </a:solidFill>
                <a:latin typeface="Trebuchet MS"/>
                <a:cs typeface="Trebuchet MS"/>
              </a:rPr>
              <a:t>time</a:t>
            </a:r>
            <a:r>
              <a:rPr sz="2400" spc="-12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400" spc="20" dirty="0">
                <a:solidFill>
                  <a:srgbClr val="071D49"/>
                </a:solidFill>
                <a:latin typeface="Trebuchet MS"/>
                <a:cs typeface="Trebuchet MS"/>
              </a:rPr>
              <a:t>of</a:t>
            </a:r>
            <a:r>
              <a:rPr sz="2400" spc="-12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400" spc="105" dirty="0">
                <a:solidFill>
                  <a:srgbClr val="071D49"/>
                </a:solidFill>
                <a:latin typeface="Trebuchet MS"/>
                <a:cs typeface="Trebuchet MS"/>
              </a:rPr>
              <a:t>day</a:t>
            </a:r>
            <a:r>
              <a:rPr sz="2400" spc="-1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400" spc="10" dirty="0">
                <a:solidFill>
                  <a:srgbClr val="071D49"/>
                </a:solidFill>
                <a:latin typeface="Trebuchet MS"/>
                <a:cs typeface="Trebuchet MS"/>
              </a:rPr>
              <a:t>the</a:t>
            </a:r>
            <a:r>
              <a:rPr sz="2400" spc="-114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400" spc="25" dirty="0">
                <a:solidFill>
                  <a:srgbClr val="071D49"/>
                </a:solidFill>
                <a:latin typeface="Trebuchet MS"/>
                <a:cs typeface="Trebuchet MS"/>
              </a:rPr>
              <a:t>email</a:t>
            </a:r>
            <a:r>
              <a:rPr sz="2400" spc="-1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400" spc="130" dirty="0">
                <a:solidFill>
                  <a:srgbClr val="071D49"/>
                </a:solidFill>
                <a:latin typeface="Trebuchet MS"/>
                <a:cs typeface="Trebuchet MS"/>
              </a:rPr>
              <a:t>was</a:t>
            </a:r>
            <a:r>
              <a:rPr sz="2400" spc="-114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400" spc="55" dirty="0">
                <a:solidFill>
                  <a:srgbClr val="071D49"/>
                </a:solidFill>
                <a:latin typeface="Trebuchet MS"/>
                <a:cs typeface="Trebuchet MS"/>
              </a:rPr>
              <a:t>sent</a:t>
            </a:r>
            <a:endParaRPr sz="2400">
              <a:latin typeface="Trebuchet MS"/>
              <a:cs typeface="Trebuchet MS"/>
            </a:endParaRPr>
          </a:p>
          <a:p>
            <a:pPr marL="698500" lvl="1" indent="-228600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698500" algn="l"/>
              </a:tabLst>
            </a:pPr>
            <a:r>
              <a:rPr sz="2400" spc="25" dirty="0">
                <a:solidFill>
                  <a:srgbClr val="071D49"/>
                </a:solidFill>
                <a:latin typeface="Trebuchet MS"/>
                <a:cs typeface="Trebuchet MS"/>
              </a:rPr>
              <a:t>email</a:t>
            </a:r>
            <a:r>
              <a:rPr sz="2400" spc="-114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400" spc="40" dirty="0">
                <a:solidFill>
                  <a:srgbClr val="071D49"/>
                </a:solidFill>
                <a:latin typeface="Trebuchet MS"/>
                <a:cs typeface="Trebuchet MS"/>
              </a:rPr>
              <a:t>contains</a:t>
            </a:r>
            <a:r>
              <a:rPr sz="2400" spc="-11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400" spc="10" dirty="0">
                <a:solidFill>
                  <a:srgbClr val="071D49"/>
                </a:solidFill>
                <a:latin typeface="Trebuchet MS"/>
                <a:cs typeface="Trebuchet MS"/>
              </a:rPr>
              <a:t>the</a:t>
            </a:r>
            <a:r>
              <a:rPr sz="2400" spc="-11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400" spc="75" dirty="0">
                <a:solidFill>
                  <a:srgbClr val="071D49"/>
                </a:solidFill>
                <a:latin typeface="Trebuchet MS"/>
                <a:cs typeface="Trebuchet MS"/>
              </a:rPr>
              <a:t>phrase</a:t>
            </a:r>
            <a:r>
              <a:rPr sz="2400" spc="-11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400" spc="55" dirty="0">
                <a:solidFill>
                  <a:srgbClr val="071D49"/>
                </a:solidFill>
                <a:latin typeface="Trebuchet MS"/>
                <a:cs typeface="Trebuchet MS"/>
              </a:rPr>
              <a:t>"one</a:t>
            </a:r>
            <a:r>
              <a:rPr sz="2400" spc="-11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400" spc="30" dirty="0">
                <a:solidFill>
                  <a:srgbClr val="071D49"/>
                </a:solidFill>
                <a:latin typeface="Trebuchet MS"/>
                <a:cs typeface="Trebuchet MS"/>
              </a:rPr>
              <a:t>weird</a:t>
            </a:r>
            <a:r>
              <a:rPr sz="2400" spc="-12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400" spc="-110" dirty="0">
                <a:solidFill>
                  <a:srgbClr val="071D49"/>
                </a:solidFill>
                <a:latin typeface="Trebuchet MS"/>
                <a:cs typeface="Trebuchet MS"/>
              </a:rPr>
              <a:t>trick."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48498" y="115315"/>
            <a:ext cx="18554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61D48"/>
                </a:solidFill>
              </a:rPr>
              <a:t>ML</a:t>
            </a:r>
            <a:r>
              <a:rPr sz="3600" spc="-75" dirty="0">
                <a:solidFill>
                  <a:srgbClr val="061D48"/>
                </a:solidFill>
              </a:rPr>
              <a:t> </a:t>
            </a:r>
            <a:r>
              <a:rPr sz="3600" spc="-70" dirty="0">
                <a:solidFill>
                  <a:srgbClr val="061D48"/>
                </a:solidFill>
              </a:rPr>
              <a:t>Terms</a:t>
            </a:r>
            <a:endParaRPr sz="3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1006347"/>
            <a:ext cx="10289540" cy="51765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080" indent="-228600">
              <a:lnSpc>
                <a:spcPts val="3000"/>
              </a:lnSpc>
              <a:spcBef>
                <a:spcPts val="500"/>
              </a:spcBef>
              <a:buFont typeface="Arial MT"/>
              <a:buChar char="•"/>
              <a:tabLst>
                <a:tab pos="241300" algn="l"/>
                <a:tab pos="1791970" algn="l"/>
              </a:tabLst>
            </a:pPr>
            <a:r>
              <a:rPr sz="2800" b="1" spc="-5" dirty="0">
                <a:solidFill>
                  <a:srgbClr val="011BFF"/>
                </a:solidFill>
                <a:latin typeface="Trebuchet MS"/>
                <a:cs typeface="Trebuchet MS"/>
              </a:rPr>
              <a:t>Label</a:t>
            </a:r>
            <a:r>
              <a:rPr sz="2800" spc="-5" dirty="0">
                <a:solidFill>
                  <a:srgbClr val="071D49"/>
                </a:solidFill>
                <a:latin typeface="Trebuchet MS"/>
                <a:cs typeface="Trebuchet MS"/>
              </a:rPr>
              <a:t>: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5" dirty="0">
                <a:solidFill>
                  <a:srgbClr val="071D49"/>
                </a:solidFill>
                <a:latin typeface="Trebuchet MS"/>
                <a:cs typeface="Trebuchet MS"/>
              </a:rPr>
              <a:t>is	</a:t>
            </a:r>
            <a:r>
              <a:rPr sz="2800" b="1" spc="85" dirty="0">
                <a:solidFill>
                  <a:srgbClr val="071D49"/>
                </a:solidFill>
                <a:latin typeface="Trebuchet MS"/>
                <a:cs typeface="Trebuchet MS"/>
              </a:rPr>
              <a:t>label</a:t>
            </a:r>
            <a:r>
              <a:rPr sz="2800" b="1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5" dirty="0">
                <a:solidFill>
                  <a:srgbClr val="071D49"/>
                </a:solidFill>
                <a:latin typeface="Trebuchet MS"/>
                <a:cs typeface="Trebuchet MS"/>
              </a:rPr>
              <a:t>is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0" dirty="0">
                <a:solidFill>
                  <a:srgbClr val="071D49"/>
                </a:solidFill>
                <a:latin typeface="Trebuchet MS"/>
                <a:cs typeface="Trebuchet MS"/>
              </a:rPr>
              <a:t>the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30" dirty="0">
                <a:solidFill>
                  <a:srgbClr val="071D49"/>
                </a:solidFill>
                <a:latin typeface="Trebuchet MS"/>
                <a:cs typeface="Trebuchet MS"/>
              </a:rPr>
              <a:t>thing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80" dirty="0">
                <a:solidFill>
                  <a:srgbClr val="071D49"/>
                </a:solidFill>
                <a:latin typeface="Trebuchet MS"/>
                <a:cs typeface="Trebuchet MS"/>
              </a:rPr>
              <a:t>we're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15" dirty="0">
                <a:solidFill>
                  <a:srgbClr val="071D49"/>
                </a:solidFill>
                <a:latin typeface="Trebuchet MS"/>
                <a:cs typeface="Trebuchet MS"/>
              </a:rPr>
              <a:t>predicting.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50" dirty="0">
                <a:solidFill>
                  <a:srgbClr val="071D49"/>
                </a:solidFill>
                <a:latin typeface="Trebuchet MS"/>
                <a:cs typeface="Trebuchet MS"/>
              </a:rPr>
              <a:t>This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5" dirty="0">
                <a:solidFill>
                  <a:srgbClr val="071D49"/>
                </a:solidFill>
                <a:latin typeface="Trebuchet MS"/>
                <a:cs typeface="Trebuchet MS"/>
              </a:rPr>
              <a:t>is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0" dirty="0">
                <a:solidFill>
                  <a:srgbClr val="071D49"/>
                </a:solidFill>
                <a:latin typeface="Trebuchet MS"/>
                <a:cs typeface="Trebuchet MS"/>
              </a:rPr>
              <a:t>the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35" dirty="0">
                <a:solidFill>
                  <a:srgbClr val="071D49"/>
                </a:solidFill>
                <a:latin typeface="Trebuchet MS"/>
                <a:cs typeface="Trebuchet MS"/>
              </a:rPr>
              <a:t>output </a:t>
            </a:r>
            <a:r>
              <a:rPr sz="2800" spc="-8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0" dirty="0">
                <a:solidFill>
                  <a:srgbClr val="071D49"/>
                </a:solidFill>
                <a:latin typeface="Trebuchet MS"/>
                <a:cs typeface="Trebuchet MS"/>
              </a:rPr>
              <a:t>of </a:t>
            </a:r>
            <a:r>
              <a:rPr sz="2800" spc="10" dirty="0">
                <a:solidFill>
                  <a:srgbClr val="071D49"/>
                </a:solidFill>
                <a:latin typeface="Trebuchet MS"/>
                <a:cs typeface="Trebuchet MS"/>
              </a:rPr>
              <a:t>the </a:t>
            </a:r>
            <a:r>
              <a:rPr sz="2800" spc="30" dirty="0">
                <a:solidFill>
                  <a:srgbClr val="071D49"/>
                </a:solidFill>
                <a:latin typeface="Trebuchet MS"/>
                <a:cs typeface="Trebuchet MS"/>
              </a:rPr>
              <a:t>system. </a:t>
            </a:r>
            <a:r>
              <a:rPr sz="2800" spc="-125" dirty="0">
                <a:solidFill>
                  <a:srgbClr val="071D49"/>
                </a:solidFill>
                <a:latin typeface="Trebuchet MS"/>
                <a:cs typeface="Trebuchet MS"/>
              </a:rPr>
              <a:t>E.g. </a:t>
            </a:r>
            <a:r>
              <a:rPr sz="2800" spc="50" dirty="0">
                <a:solidFill>
                  <a:srgbClr val="071D49"/>
                </a:solidFill>
                <a:latin typeface="Trebuchet MS"/>
                <a:cs typeface="Trebuchet MS"/>
              </a:rPr>
              <a:t>a </a:t>
            </a:r>
            <a:r>
              <a:rPr sz="2800" spc="35" dirty="0">
                <a:solidFill>
                  <a:srgbClr val="071D49"/>
                </a:solidFill>
                <a:latin typeface="Trebuchet MS"/>
                <a:cs typeface="Trebuchet MS"/>
              </a:rPr>
              <a:t>label </a:t>
            </a:r>
            <a:r>
              <a:rPr sz="2800" spc="-90" dirty="0">
                <a:solidFill>
                  <a:srgbClr val="071D49"/>
                </a:solidFill>
                <a:latin typeface="Trebuchet MS"/>
                <a:cs typeface="Trebuchet MS"/>
              </a:rPr>
              <a:t>“Dog” </a:t>
            </a:r>
            <a:r>
              <a:rPr sz="2800" spc="35" dirty="0">
                <a:solidFill>
                  <a:srgbClr val="071D49"/>
                </a:solidFill>
                <a:latin typeface="Trebuchet MS"/>
                <a:cs typeface="Trebuchet MS"/>
              </a:rPr>
              <a:t>attached </a:t>
            </a:r>
            <a:r>
              <a:rPr sz="2800" spc="-10" dirty="0">
                <a:solidFill>
                  <a:srgbClr val="071D49"/>
                </a:solidFill>
                <a:latin typeface="Trebuchet MS"/>
                <a:cs typeface="Trebuchet MS"/>
              </a:rPr>
              <a:t>to </a:t>
            </a:r>
            <a:r>
              <a:rPr sz="2800" spc="75" dirty="0">
                <a:solidFill>
                  <a:srgbClr val="071D49"/>
                </a:solidFill>
                <a:latin typeface="Trebuchet MS"/>
                <a:cs typeface="Trebuchet MS"/>
              </a:rPr>
              <a:t>an </a:t>
            </a:r>
            <a:r>
              <a:rPr sz="2800" spc="85" dirty="0">
                <a:solidFill>
                  <a:srgbClr val="071D49"/>
                </a:solidFill>
                <a:latin typeface="Trebuchet MS"/>
                <a:cs typeface="Trebuchet MS"/>
              </a:rPr>
              <a:t>example </a:t>
            </a:r>
            <a:r>
              <a:rPr sz="2800" spc="9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15" dirty="0">
                <a:solidFill>
                  <a:srgbClr val="071D49"/>
                </a:solidFill>
                <a:latin typeface="Trebuchet MS"/>
                <a:cs typeface="Trebuchet MS"/>
              </a:rPr>
              <a:t>(animal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40" dirty="0">
                <a:solidFill>
                  <a:srgbClr val="071D49"/>
                </a:solidFill>
                <a:latin typeface="Trebuchet MS"/>
                <a:cs typeface="Trebuchet MS"/>
              </a:rPr>
              <a:t>image)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70" dirty="0">
                <a:solidFill>
                  <a:srgbClr val="071D49"/>
                </a:solidFill>
                <a:latin typeface="Trebuchet MS"/>
                <a:cs typeface="Trebuchet MS"/>
              </a:rPr>
              <a:t>specifying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50" dirty="0">
                <a:solidFill>
                  <a:srgbClr val="071D49"/>
                </a:solidFill>
                <a:latin typeface="Trebuchet MS"/>
                <a:cs typeface="Trebuchet MS"/>
              </a:rPr>
              <a:t>that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5" dirty="0">
                <a:solidFill>
                  <a:srgbClr val="071D49"/>
                </a:solidFill>
                <a:latin typeface="Trebuchet MS"/>
                <a:cs typeface="Trebuchet MS"/>
              </a:rPr>
              <a:t>the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05" dirty="0">
                <a:solidFill>
                  <a:srgbClr val="071D49"/>
                </a:solidFill>
                <a:latin typeface="Trebuchet MS"/>
                <a:cs typeface="Trebuchet MS"/>
              </a:rPr>
              <a:t>image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75" dirty="0">
                <a:solidFill>
                  <a:srgbClr val="071D49"/>
                </a:solidFill>
                <a:latin typeface="Trebuchet MS"/>
                <a:cs typeface="Trebuchet MS"/>
              </a:rPr>
              <a:t>shows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50" dirty="0">
                <a:solidFill>
                  <a:srgbClr val="071D49"/>
                </a:solidFill>
                <a:latin typeface="Trebuchet MS"/>
                <a:cs typeface="Trebuchet MS"/>
              </a:rPr>
              <a:t>a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35" dirty="0">
                <a:solidFill>
                  <a:srgbClr val="071D49"/>
                </a:solidFill>
                <a:latin typeface="Trebuchet MS"/>
                <a:cs typeface="Trebuchet MS"/>
              </a:rPr>
              <a:t>dog.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00" dirty="0">
                <a:solidFill>
                  <a:srgbClr val="071D49"/>
                </a:solidFill>
                <a:latin typeface="Trebuchet MS"/>
                <a:cs typeface="Trebuchet MS"/>
              </a:rPr>
              <a:t>Spam </a:t>
            </a:r>
            <a:r>
              <a:rPr sz="2800" spc="-8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65" dirty="0">
                <a:solidFill>
                  <a:srgbClr val="071D49"/>
                </a:solidFill>
                <a:latin typeface="Trebuchet MS"/>
                <a:cs typeface="Trebuchet MS"/>
              </a:rPr>
              <a:t>vs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90" dirty="0">
                <a:solidFill>
                  <a:srgbClr val="071D49"/>
                </a:solidFill>
                <a:latin typeface="Trebuchet MS"/>
                <a:cs typeface="Trebuchet MS"/>
              </a:rPr>
              <a:t>None-Spam</a:t>
            </a:r>
            <a:endParaRPr sz="2800">
              <a:latin typeface="Trebuchet MS"/>
              <a:cs typeface="Trebuchet MS"/>
            </a:endParaRPr>
          </a:p>
          <a:p>
            <a:pPr marL="241300" marR="476884" indent="-228600">
              <a:lnSpc>
                <a:spcPts val="3000"/>
              </a:lnSpc>
              <a:spcBef>
                <a:spcPts val="110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spc="95" dirty="0">
                <a:solidFill>
                  <a:srgbClr val="011BFF"/>
                </a:solidFill>
                <a:latin typeface="Trebuchet MS"/>
                <a:cs typeface="Trebuchet MS"/>
              </a:rPr>
              <a:t>Labelled </a:t>
            </a:r>
            <a:r>
              <a:rPr sz="2800" b="1" spc="10" dirty="0">
                <a:solidFill>
                  <a:srgbClr val="011BFF"/>
                </a:solidFill>
                <a:latin typeface="Trebuchet MS"/>
                <a:cs typeface="Trebuchet MS"/>
              </a:rPr>
              <a:t>Example</a:t>
            </a:r>
            <a:r>
              <a:rPr sz="2800" spc="10" dirty="0">
                <a:solidFill>
                  <a:srgbClr val="071D49"/>
                </a:solidFill>
                <a:latin typeface="Trebuchet MS"/>
                <a:cs typeface="Trebuchet MS"/>
              </a:rPr>
              <a:t>: </a:t>
            </a:r>
            <a:r>
              <a:rPr sz="2800" spc="15" dirty="0">
                <a:solidFill>
                  <a:srgbClr val="071D49"/>
                </a:solidFill>
                <a:latin typeface="Trebuchet MS"/>
                <a:cs typeface="Trebuchet MS"/>
              </a:rPr>
              <a:t>is </a:t>
            </a:r>
            <a:r>
              <a:rPr sz="2800" spc="50" dirty="0">
                <a:solidFill>
                  <a:srgbClr val="071D49"/>
                </a:solidFill>
                <a:latin typeface="Trebuchet MS"/>
                <a:cs typeface="Trebuchet MS"/>
              </a:rPr>
              <a:t>a </a:t>
            </a:r>
            <a:r>
              <a:rPr sz="2800" spc="85" dirty="0">
                <a:solidFill>
                  <a:srgbClr val="071D49"/>
                </a:solidFill>
                <a:latin typeface="Trebuchet MS"/>
                <a:cs typeface="Trebuchet MS"/>
              </a:rPr>
              <a:t>complete </a:t>
            </a:r>
            <a:r>
              <a:rPr sz="2800" spc="-25" dirty="0">
                <a:solidFill>
                  <a:srgbClr val="071D49"/>
                </a:solidFill>
                <a:latin typeface="Trebuchet MS"/>
                <a:cs typeface="Trebuchet MS"/>
              </a:rPr>
              <a:t>pair </a:t>
            </a:r>
            <a:r>
              <a:rPr sz="2800" spc="20" dirty="0">
                <a:solidFill>
                  <a:srgbClr val="071D49"/>
                </a:solidFill>
                <a:latin typeface="Trebuchet MS"/>
                <a:cs typeface="Trebuchet MS"/>
              </a:rPr>
              <a:t>of </a:t>
            </a:r>
            <a:r>
              <a:rPr sz="2800" spc="75" dirty="0">
                <a:solidFill>
                  <a:srgbClr val="071D49"/>
                </a:solidFill>
                <a:latin typeface="Trebuchet MS"/>
                <a:cs typeface="Trebuchet MS"/>
              </a:rPr>
              <a:t>an </a:t>
            </a:r>
            <a:r>
              <a:rPr sz="2800" spc="5" dirty="0">
                <a:solidFill>
                  <a:srgbClr val="071D49"/>
                </a:solidFill>
                <a:latin typeface="Trebuchet MS"/>
                <a:cs typeface="Trebuchet MS"/>
              </a:rPr>
              <a:t>input </a:t>
            </a:r>
            <a:r>
              <a:rPr sz="2800" spc="110" dirty="0">
                <a:solidFill>
                  <a:srgbClr val="071D49"/>
                </a:solidFill>
                <a:latin typeface="Trebuchet MS"/>
                <a:cs typeface="Trebuchet MS"/>
              </a:rPr>
              <a:t>and </a:t>
            </a:r>
            <a:r>
              <a:rPr sz="2800" spc="70" dirty="0">
                <a:solidFill>
                  <a:srgbClr val="071D49"/>
                </a:solidFill>
                <a:latin typeface="Trebuchet MS"/>
                <a:cs typeface="Trebuchet MS"/>
              </a:rPr>
              <a:t>an </a:t>
            </a:r>
            <a:r>
              <a:rPr sz="2800" spc="7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35" dirty="0">
                <a:solidFill>
                  <a:srgbClr val="071D49"/>
                </a:solidFill>
                <a:latin typeface="Trebuchet MS"/>
                <a:cs typeface="Trebuchet MS"/>
              </a:rPr>
              <a:t>output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275" dirty="0">
                <a:solidFill>
                  <a:srgbClr val="071D49"/>
                </a:solidFill>
                <a:latin typeface="Trebuchet MS"/>
                <a:cs typeface="Trebuchet MS"/>
              </a:rPr>
              <a:t>(i.e.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75" dirty="0">
                <a:solidFill>
                  <a:srgbClr val="071D49"/>
                </a:solidFill>
                <a:latin typeface="Trebuchet MS"/>
                <a:cs typeface="Trebuchet MS"/>
              </a:rPr>
              <a:t>an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85" dirty="0">
                <a:solidFill>
                  <a:srgbClr val="071D49"/>
                </a:solidFill>
                <a:latin typeface="Trebuchet MS"/>
                <a:cs typeface="Trebuchet MS"/>
              </a:rPr>
              <a:t>example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20" dirty="0">
                <a:solidFill>
                  <a:srgbClr val="071D49"/>
                </a:solidFill>
                <a:latin typeface="Trebuchet MS"/>
                <a:cs typeface="Trebuchet MS"/>
              </a:rPr>
              <a:t>with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35" dirty="0">
                <a:solidFill>
                  <a:srgbClr val="071D49"/>
                </a:solidFill>
                <a:latin typeface="Trebuchet MS"/>
                <a:cs typeface="Trebuchet MS"/>
              </a:rPr>
              <a:t>label</a:t>
            </a:r>
            <a:r>
              <a:rPr sz="2800" spc="-1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5" dirty="0">
                <a:solidFill>
                  <a:srgbClr val="071D49"/>
                </a:solidFill>
                <a:latin typeface="Trebuchet MS"/>
                <a:cs typeface="Trebuchet MS"/>
              </a:rPr>
              <a:t>or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50" dirty="0">
                <a:solidFill>
                  <a:srgbClr val="071D49"/>
                </a:solidFill>
                <a:latin typeface="Trebuchet MS"/>
                <a:cs typeface="Trebuchet MS"/>
              </a:rPr>
              <a:t>a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50" dirty="0">
                <a:solidFill>
                  <a:srgbClr val="071D49"/>
                </a:solidFill>
                <a:latin typeface="Trebuchet MS"/>
                <a:cs typeface="Trebuchet MS"/>
              </a:rPr>
              <a:t>labelled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5" dirty="0">
                <a:solidFill>
                  <a:srgbClr val="071D49"/>
                </a:solidFill>
                <a:latin typeface="Trebuchet MS"/>
                <a:cs typeface="Trebuchet MS"/>
              </a:rPr>
              <a:t>data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85" dirty="0">
                <a:solidFill>
                  <a:srgbClr val="071D49"/>
                </a:solidFill>
                <a:latin typeface="Trebuchet MS"/>
                <a:cs typeface="Trebuchet MS"/>
              </a:rPr>
              <a:t>items). </a:t>
            </a:r>
            <a:r>
              <a:rPr sz="2800" spc="-8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50" dirty="0">
                <a:solidFill>
                  <a:srgbClr val="071D49"/>
                </a:solidFill>
                <a:latin typeface="Trebuchet MS"/>
                <a:cs typeface="Trebuchet MS"/>
              </a:rPr>
              <a:t>Content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0" dirty="0">
                <a:solidFill>
                  <a:srgbClr val="071D49"/>
                </a:solidFill>
                <a:latin typeface="Trebuchet MS"/>
                <a:cs typeface="Trebuchet MS"/>
              </a:rPr>
              <a:t>of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75" dirty="0">
                <a:solidFill>
                  <a:srgbClr val="071D49"/>
                </a:solidFill>
                <a:latin typeface="Trebuchet MS"/>
                <a:cs typeface="Trebuchet MS"/>
              </a:rPr>
              <a:t>an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30" dirty="0">
                <a:solidFill>
                  <a:srgbClr val="071D49"/>
                </a:solidFill>
                <a:latin typeface="Trebuchet MS"/>
                <a:cs typeface="Trebuchet MS"/>
              </a:rPr>
              <a:t>email</a:t>
            </a:r>
            <a:r>
              <a:rPr sz="2800" spc="-1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40" dirty="0">
                <a:solidFill>
                  <a:srgbClr val="071D49"/>
                </a:solidFill>
                <a:latin typeface="Trebuchet MS"/>
                <a:cs typeface="Trebuchet MS"/>
              </a:rPr>
              <a:t>together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20" dirty="0">
                <a:solidFill>
                  <a:srgbClr val="071D49"/>
                </a:solidFill>
                <a:latin typeface="Trebuchet MS"/>
                <a:cs typeface="Trebuchet MS"/>
              </a:rPr>
              <a:t>with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50" dirty="0">
                <a:solidFill>
                  <a:srgbClr val="071D49"/>
                </a:solidFill>
                <a:latin typeface="Trebuchet MS"/>
                <a:cs typeface="Trebuchet MS"/>
              </a:rPr>
              <a:t>its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35" dirty="0">
                <a:solidFill>
                  <a:srgbClr val="071D49"/>
                </a:solidFill>
                <a:latin typeface="Trebuchet MS"/>
                <a:cs typeface="Trebuchet MS"/>
              </a:rPr>
              <a:t>label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30" dirty="0">
                <a:solidFill>
                  <a:srgbClr val="071D49"/>
                </a:solidFill>
                <a:latin typeface="Trebuchet MS"/>
                <a:cs typeface="Trebuchet MS"/>
              </a:rPr>
              <a:t>either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90" dirty="0">
                <a:solidFill>
                  <a:srgbClr val="071D49"/>
                </a:solidFill>
                <a:latin typeface="Trebuchet MS"/>
                <a:cs typeface="Trebuchet MS"/>
              </a:rPr>
              <a:t>”spam”</a:t>
            </a:r>
            <a:r>
              <a:rPr sz="2800" spc="-1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5" dirty="0">
                <a:solidFill>
                  <a:srgbClr val="071D49"/>
                </a:solidFill>
                <a:latin typeface="Trebuchet MS"/>
                <a:cs typeface="Trebuchet MS"/>
              </a:rPr>
              <a:t>or </a:t>
            </a:r>
            <a:r>
              <a:rPr sz="2800" spc="-8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0" dirty="0">
                <a:solidFill>
                  <a:srgbClr val="071D49"/>
                </a:solidFill>
                <a:latin typeface="Trebuchet MS"/>
                <a:cs typeface="Trebuchet MS"/>
              </a:rPr>
              <a:t>“none-spam”</a:t>
            </a:r>
            <a:endParaRPr sz="2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135" dirty="0">
                <a:solidFill>
                  <a:srgbClr val="071D49"/>
                </a:solidFill>
                <a:latin typeface="Trebuchet MS"/>
                <a:cs typeface="Trebuchet MS"/>
              </a:rPr>
              <a:t>L</a:t>
            </a:r>
            <a:r>
              <a:rPr sz="2800" spc="130" dirty="0">
                <a:solidFill>
                  <a:srgbClr val="071D49"/>
                </a:solidFill>
                <a:latin typeface="Trebuchet MS"/>
                <a:cs typeface="Trebuchet MS"/>
              </a:rPr>
              <a:t>a</a:t>
            </a:r>
            <a:r>
              <a:rPr sz="2800" spc="160" dirty="0">
                <a:solidFill>
                  <a:srgbClr val="071D49"/>
                </a:solidFill>
                <a:latin typeface="Trebuchet MS"/>
                <a:cs typeface="Trebuchet MS"/>
              </a:rPr>
              <a:t>b</a:t>
            </a:r>
            <a:r>
              <a:rPr sz="2800" spc="105" dirty="0">
                <a:solidFill>
                  <a:srgbClr val="071D49"/>
                </a:solidFill>
                <a:latin typeface="Trebuchet MS"/>
                <a:cs typeface="Trebuchet MS"/>
              </a:rPr>
              <a:t>e</a:t>
            </a:r>
            <a:r>
              <a:rPr sz="2800" spc="-70" dirty="0">
                <a:solidFill>
                  <a:srgbClr val="071D49"/>
                </a:solidFill>
                <a:latin typeface="Trebuchet MS"/>
                <a:cs typeface="Trebuchet MS"/>
              </a:rPr>
              <a:t>ll</a:t>
            </a:r>
            <a:r>
              <a:rPr sz="2800" spc="105" dirty="0">
                <a:solidFill>
                  <a:srgbClr val="071D49"/>
                </a:solidFill>
                <a:latin typeface="Trebuchet MS"/>
                <a:cs typeface="Trebuchet MS"/>
              </a:rPr>
              <a:t>e</a:t>
            </a:r>
            <a:r>
              <a:rPr sz="2800" spc="180" dirty="0">
                <a:solidFill>
                  <a:srgbClr val="071D49"/>
                </a:solidFill>
                <a:latin typeface="Trebuchet MS"/>
                <a:cs typeface="Trebuchet MS"/>
              </a:rPr>
              <a:t>d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05" dirty="0">
                <a:solidFill>
                  <a:srgbClr val="071D49"/>
                </a:solidFill>
                <a:latin typeface="Trebuchet MS"/>
                <a:cs typeface="Trebuchet MS"/>
              </a:rPr>
              <a:t>e</a:t>
            </a:r>
            <a:r>
              <a:rPr sz="2800" spc="5" dirty="0">
                <a:solidFill>
                  <a:srgbClr val="071D49"/>
                </a:solidFill>
                <a:latin typeface="Trebuchet MS"/>
                <a:cs typeface="Trebuchet MS"/>
              </a:rPr>
              <a:t>x</a:t>
            </a:r>
            <a:r>
              <a:rPr sz="2800" spc="45" dirty="0">
                <a:solidFill>
                  <a:srgbClr val="071D49"/>
                </a:solidFill>
                <a:latin typeface="Trebuchet MS"/>
                <a:cs typeface="Trebuchet MS"/>
              </a:rPr>
              <a:t>a</a:t>
            </a:r>
            <a:r>
              <a:rPr sz="2800" spc="245" dirty="0">
                <a:solidFill>
                  <a:srgbClr val="071D49"/>
                </a:solidFill>
                <a:latin typeface="Trebuchet MS"/>
                <a:cs typeface="Trebuchet MS"/>
              </a:rPr>
              <a:t>m</a:t>
            </a:r>
            <a:r>
              <a:rPr sz="2800" spc="160" dirty="0">
                <a:solidFill>
                  <a:srgbClr val="071D49"/>
                </a:solidFill>
                <a:latin typeface="Trebuchet MS"/>
                <a:cs typeface="Trebuchet MS"/>
              </a:rPr>
              <a:t>p</a:t>
            </a:r>
            <a:r>
              <a:rPr sz="2800" spc="-70" dirty="0">
                <a:solidFill>
                  <a:srgbClr val="071D49"/>
                </a:solidFill>
                <a:latin typeface="Trebuchet MS"/>
                <a:cs typeface="Trebuchet MS"/>
              </a:rPr>
              <a:t>l</a:t>
            </a:r>
            <a:r>
              <a:rPr sz="2800" spc="105" dirty="0">
                <a:solidFill>
                  <a:srgbClr val="071D49"/>
                </a:solidFill>
                <a:latin typeface="Trebuchet MS"/>
                <a:cs typeface="Trebuchet MS"/>
              </a:rPr>
              <a:t>e</a:t>
            </a:r>
            <a:r>
              <a:rPr sz="2800" spc="210" dirty="0">
                <a:solidFill>
                  <a:srgbClr val="071D49"/>
                </a:solidFill>
                <a:latin typeface="Trebuchet MS"/>
                <a:cs typeface="Trebuchet MS"/>
              </a:rPr>
              <a:t>s</a:t>
            </a:r>
            <a:r>
              <a:rPr sz="2800" spc="-505" dirty="0">
                <a:solidFill>
                  <a:srgbClr val="071D49"/>
                </a:solidFill>
                <a:latin typeface="Trebuchet MS"/>
                <a:cs typeface="Trebuchet MS"/>
              </a:rPr>
              <a:t>: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310" dirty="0">
                <a:solidFill>
                  <a:srgbClr val="071D49"/>
                </a:solidFill>
                <a:latin typeface="Trebuchet MS"/>
                <a:cs typeface="Trebuchet MS"/>
              </a:rPr>
              <a:t>{</a:t>
            </a:r>
            <a:r>
              <a:rPr sz="2800" spc="-114" dirty="0">
                <a:solidFill>
                  <a:srgbClr val="071D49"/>
                </a:solidFill>
                <a:latin typeface="Trebuchet MS"/>
                <a:cs typeface="Trebuchet MS"/>
              </a:rPr>
              <a:t>f</a:t>
            </a:r>
            <a:r>
              <a:rPr sz="2800" spc="105" dirty="0">
                <a:solidFill>
                  <a:srgbClr val="071D49"/>
                </a:solidFill>
                <a:latin typeface="Trebuchet MS"/>
                <a:cs typeface="Trebuchet MS"/>
              </a:rPr>
              <a:t>e</a:t>
            </a:r>
            <a:r>
              <a:rPr sz="2800" spc="45" dirty="0">
                <a:solidFill>
                  <a:srgbClr val="071D49"/>
                </a:solidFill>
                <a:latin typeface="Trebuchet MS"/>
                <a:cs typeface="Trebuchet MS"/>
              </a:rPr>
              <a:t>a</a:t>
            </a:r>
            <a:r>
              <a:rPr sz="2800" spc="-180" dirty="0">
                <a:solidFill>
                  <a:srgbClr val="071D49"/>
                </a:solidFill>
                <a:latin typeface="Trebuchet MS"/>
                <a:cs typeface="Trebuchet MS"/>
              </a:rPr>
              <a:t>t</a:t>
            </a:r>
            <a:r>
              <a:rPr sz="2800" spc="125" dirty="0">
                <a:solidFill>
                  <a:srgbClr val="071D49"/>
                </a:solidFill>
                <a:latin typeface="Trebuchet MS"/>
                <a:cs typeface="Trebuchet MS"/>
              </a:rPr>
              <a:t>u</a:t>
            </a:r>
            <a:r>
              <a:rPr sz="2800" spc="5" dirty="0">
                <a:solidFill>
                  <a:srgbClr val="071D49"/>
                </a:solidFill>
                <a:latin typeface="Trebuchet MS"/>
                <a:cs typeface="Trebuchet MS"/>
              </a:rPr>
              <a:t>r</a:t>
            </a:r>
            <a:r>
              <a:rPr sz="2800" spc="-5" dirty="0">
                <a:solidFill>
                  <a:srgbClr val="071D49"/>
                </a:solidFill>
                <a:latin typeface="Trebuchet MS"/>
                <a:cs typeface="Trebuchet MS"/>
              </a:rPr>
              <a:t>e</a:t>
            </a:r>
            <a:r>
              <a:rPr sz="2800" spc="210" dirty="0">
                <a:solidFill>
                  <a:srgbClr val="071D49"/>
                </a:solidFill>
                <a:latin typeface="Trebuchet MS"/>
                <a:cs typeface="Trebuchet MS"/>
              </a:rPr>
              <a:t>s</a:t>
            </a:r>
            <a:r>
              <a:rPr sz="2800" spc="-400" dirty="0">
                <a:solidFill>
                  <a:srgbClr val="071D49"/>
                </a:solidFill>
                <a:latin typeface="Trebuchet MS"/>
                <a:cs typeface="Trebuchet MS"/>
              </a:rPr>
              <a:t>,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70" dirty="0">
                <a:solidFill>
                  <a:srgbClr val="071D49"/>
                </a:solidFill>
                <a:latin typeface="Trebuchet MS"/>
                <a:cs typeface="Trebuchet MS"/>
              </a:rPr>
              <a:t>l</a:t>
            </a:r>
            <a:r>
              <a:rPr sz="2800" spc="45" dirty="0">
                <a:solidFill>
                  <a:srgbClr val="071D49"/>
                </a:solidFill>
                <a:latin typeface="Trebuchet MS"/>
                <a:cs typeface="Trebuchet MS"/>
              </a:rPr>
              <a:t>a</a:t>
            </a:r>
            <a:r>
              <a:rPr sz="2800" spc="160" dirty="0">
                <a:solidFill>
                  <a:srgbClr val="071D49"/>
                </a:solidFill>
                <a:latin typeface="Trebuchet MS"/>
                <a:cs typeface="Trebuchet MS"/>
              </a:rPr>
              <a:t>b</a:t>
            </a:r>
            <a:r>
              <a:rPr sz="2800" spc="105" dirty="0">
                <a:solidFill>
                  <a:srgbClr val="071D49"/>
                </a:solidFill>
                <a:latin typeface="Trebuchet MS"/>
                <a:cs typeface="Trebuchet MS"/>
              </a:rPr>
              <a:t>e</a:t>
            </a:r>
            <a:r>
              <a:rPr sz="2800" spc="-70" dirty="0">
                <a:solidFill>
                  <a:srgbClr val="071D49"/>
                </a:solidFill>
                <a:latin typeface="Trebuchet MS"/>
                <a:cs typeface="Trebuchet MS"/>
              </a:rPr>
              <a:t>l</a:t>
            </a:r>
            <a:r>
              <a:rPr sz="2800" spc="-310" dirty="0">
                <a:solidFill>
                  <a:srgbClr val="071D49"/>
                </a:solidFill>
                <a:latin typeface="Trebuchet MS"/>
                <a:cs typeface="Trebuchet MS"/>
              </a:rPr>
              <a:t>}</a:t>
            </a:r>
            <a:r>
              <a:rPr sz="2800" spc="-505" dirty="0">
                <a:solidFill>
                  <a:srgbClr val="071D49"/>
                </a:solidFill>
                <a:latin typeface="Trebuchet MS"/>
                <a:cs typeface="Trebuchet MS"/>
              </a:rPr>
              <a:t>: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280" dirty="0">
                <a:solidFill>
                  <a:srgbClr val="071D49"/>
                </a:solidFill>
                <a:latin typeface="Trebuchet MS"/>
                <a:cs typeface="Trebuchet MS"/>
              </a:rPr>
              <a:t>(</a:t>
            </a:r>
            <a:r>
              <a:rPr sz="2800" spc="5" dirty="0">
                <a:solidFill>
                  <a:srgbClr val="071D49"/>
                </a:solidFill>
                <a:latin typeface="Trebuchet MS"/>
                <a:cs typeface="Trebuchet MS"/>
              </a:rPr>
              <a:t>x</a:t>
            </a:r>
            <a:r>
              <a:rPr sz="2800" spc="-400" dirty="0">
                <a:solidFill>
                  <a:srgbClr val="071D49"/>
                </a:solidFill>
                <a:latin typeface="Trebuchet MS"/>
                <a:cs typeface="Trebuchet MS"/>
              </a:rPr>
              <a:t>,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25" dirty="0">
                <a:solidFill>
                  <a:srgbClr val="071D49"/>
                </a:solidFill>
                <a:latin typeface="Trebuchet MS"/>
                <a:cs typeface="Trebuchet MS"/>
              </a:rPr>
              <a:t>y</a:t>
            </a:r>
            <a:r>
              <a:rPr sz="2800" spc="-280" dirty="0">
                <a:solidFill>
                  <a:srgbClr val="071D49"/>
                </a:solidFill>
                <a:latin typeface="Trebuchet MS"/>
                <a:cs typeface="Trebuchet MS"/>
              </a:rPr>
              <a:t>)</a:t>
            </a:r>
            <a:endParaRPr sz="2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4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90" dirty="0">
                <a:solidFill>
                  <a:srgbClr val="071D49"/>
                </a:solidFill>
                <a:latin typeface="Trebuchet MS"/>
                <a:cs typeface="Trebuchet MS"/>
              </a:rPr>
              <a:t>x={x1,x2,x3,..xn}</a:t>
            </a:r>
            <a:endParaRPr sz="2800">
              <a:latin typeface="Trebuchet MS"/>
              <a:cs typeface="Trebuchet MS"/>
            </a:endParaRPr>
          </a:p>
          <a:p>
            <a:pPr marL="241300" marR="1123315" indent="-228600">
              <a:lnSpc>
                <a:spcPts val="3000"/>
              </a:lnSpc>
              <a:spcBef>
                <a:spcPts val="102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spc="100" dirty="0">
                <a:solidFill>
                  <a:srgbClr val="011BFF"/>
                </a:solidFill>
                <a:latin typeface="Trebuchet MS"/>
                <a:cs typeface="Trebuchet MS"/>
              </a:rPr>
              <a:t>Data</a:t>
            </a:r>
            <a:r>
              <a:rPr sz="2800" b="1" spc="-170" dirty="0">
                <a:solidFill>
                  <a:srgbClr val="011BFF"/>
                </a:solidFill>
                <a:latin typeface="Trebuchet MS"/>
                <a:cs typeface="Trebuchet MS"/>
              </a:rPr>
              <a:t> </a:t>
            </a:r>
            <a:r>
              <a:rPr sz="2800" b="1" spc="-10" dirty="0">
                <a:solidFill>
                  <a:srgbClr val="011BFF"/>
                </a:solidFill>
                <a:latin typeface="Trebuchet MS"/>
                <a:cs typeface="Trebuchet MS"/>
              </a:rPr>
              <a:t>Set:</a:t>
            </a:r>
            <a:r>
              <a:rPr sz="2800" b="1" spc="-140" dirty="0">
                <a:solidFill>
                  <a:srgbClr val="011BFF"/>
                </a:solidFill>
                <a:latin typeface="Trebuchet MS"/>
                <a:cs typeface="Trebuchet MS"/>
              </a:rPr>
              <a:t> </a:t>
            </a:r>
            <a:r>
              <a:rPr sz="2800" spc="240" dirty="0">
                <a:solidFill>
                  <a:srgbClr val="071D49"/>
                </a:solidFill>
                <a:latin typeface="Trebuchet MS"/>
                <a:cs typeface="Trebuchet MS"/>
              </a:rPr>
              <a:t>A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5" dirty="0">
                <a:solidFill>
                  <a:srgbClr val="071D49"/>
                </a:solidFill>
                <a:latin typeface="Trebuchet MS"/>
                <a:cs typeface="Trebuchet MS"/>
              </a:rPr>
              <a:t>data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45" dirty="0">
                <a:solidFill>
                  <a:srgbClr val="071D49"/>
                </a:solidFill>
                <a:latin typeface="Trebuchet MS"/>
                <a:cs typeface="Trebuchet MS"/>
              </a:rPr>
              <a:t>set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5" dirty="0">
                <a:solidFill>
                  <a:srgbClr val="071D49"/>
                </a:solidFill>
                <a:latin typeface="Trebuchet MS"/>
                <a:cs typeface="Trebuchet MS"/>
              </a:rPr>
              <a:t>is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50" dirty="0">
                <a:solidFill>
                  <a:srgbClr val="071D49"/>
                </a:solidFill>
                <a:latin typeface="Trebuchet MS"/>
                <a:cs typeface="Trebuchet MS"/>
              </a:rPr>
              <a:t>a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30" dirty="0">
                <a:solidFill>
                  <a:srgbClr val="071D49"/>
                </a:solidFill>
                <a:latin typeface="Trebuchet MS"/>
                <a:cs typeface="Trebuchet MS"/>
              </a:rPr>
              <a:t>collection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0" dirty="0">
                <a:solidFill>
                  <a:srgbClr val="071D49"/>
                </a:solidFill>
                <a:latin typeface="Trebuchet MS"/>
                <a:cs typeface="Trebuchet MS"/>
              </a:rPr>
              <a:t>of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25" dirty="0">
                <a:solidFill>
                  <a:srgbClr val="071D49"/>
                </a:solidFill>
                <a:latin typeface="Trebuchet MS"/>
                <a:cs typeface="Trebuchet MS"/>
              </a:rPr>
              <a:t>either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65" dirty="0">
                <a:solidFill>
                  <a:srgbClr val="071D49"/>
                </a:solidFill>
                <a:latin typeface="Trebuchet MS"/>
                <a:cs typeface="Trebuchet MS"/>
              </a:rPr>
              <a:t>unlabelled </a:t>
            </a:r>
            <a:r>
              <a:rPr sz="2800" spc="-8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00" dirty="0">
                <a:solidFill>
                  <a:srgbClr val="071D49"/>
                </a:solidFill>
                <a:latin typeface="Trebuchet MS"/>
                <a:cs typeface="Trebuchet MS"/>
              </a:rPr>
              <a:t>examples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5" dirty="0">
                <a:solidFill>
                  <a:srgbClr val="071D49"/>
                </a:solidFill>
                <a:latin typeface="Trebuchet MS"/>
                <a:cs typeface="Trebuchet MS"/>
              </a:rPr>
              <a:t>or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50" dirty="0">
                <a:solidFill>
                  <a:srgbClr val="071D49"/>
                </a:solidFill>
                <a:latin typeface="Trebuchet MS"/>
                <a:cs typeface="Trebuchet MS"/>
              </a:rPr>
              <a:t>labelled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35" dirty="0">
                <a:solidFill>
                  <a:srgbClr val="071D49"/>
                </a:solidFill>
                <a:latin typeface="Trebuchet MS"/>
                <a:cs typeface="Trebuchet MS"/>
              </a:rPr>
              <a:t>examples.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48498" y="115315"/>
            <a:ext cx="18554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61D48"/>
                </a:solidFill>
              </a:rPr>
              <a:t>ML</a:t>
            </a:r>
            <a:r>
              <a:rPr sz="3600" spc="-75" dirty="0">
                <a:solidFill>
                  <a:srgbClr val="061D48"/>
                </a:solidFill>
              </a:rPr>
              <a:t> </a:t>
            </a:r>
            <a:r>
              <a:rPr sz="3600" spc="-70" dirty="0">
                <a:solidFill>
                  <a:srgbClr val="061D48"/>
                </a:solidFill>
              </a:rPr>
              <a:t>Terms</a:t>
            </a:r>
            <a:endParaRPr sz="3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921003"/>
            <a:ext cx="10342245" cy="55575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54990" indent="-228600" algn="just">
              <a:lnSpc>
                <a:spcPts val="3000"/>
              </a:lnSpc>
              <a:spcBef>
                <a:spcPts val="5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spc="-35" dirty="0">
                <a:solidFill>
                  <a:srgbClr val="011BFF"/>
                </a:solidFill>
                <a:latin typeface="Trebuchet MS"/>
                <a:cs typeface="Trebuchet MS"/>
              </a:rPr>
              <a:t>Training</a:t>
            </a:r>
            <a:r>
              <a:rPr sz="2800" spc="-35" dirty="0">
                <a:solidFill>
                  <a:srgbClr val="071D49"/>
                </a:solidFill>
                <a:latin typeface="Trebuchet MS"/>
                <a:cs typeface="Trebuchet MS"/>
              </a:rPr>
              <a:t>: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45" dirty="0">
                <a:solidFill>
                  <a:srgbClr val="071D49"/>
                </a:solidFill>
                <a:latin typeface="Trebuchet MS"/>
                <a:cs typeface="Trebuchet MS"/>
              </a:rPr>
              <a:t>means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30" dirty="0">
                <a:solidFill>
                  <a:srgbClr val="071D49"/>
                </a:solidFill>
                <a:latin typeface="Trebuchet MS"/>
                <a:cs typeface="Trebuchet MS"/>
              </a:rPr>
              <a:t>creating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5" dirty="0">
                <a:solidFill>
                  <a:srgbClr val="071D49"/>
                </a:solidFill>
                <a:latin typeface="Trebuchet MS"/>
                <a:cs typeface="Trebuchet MS"/>
              </a:rPr>
              <a:t>or</a:t>
            </a:r>
            <a:r>
              <a:rPr sz="2800" spc="-1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40" dirty="0">
                <a:solidFill>
                  <a:srgbClr val="071D49"/>
                </a:solidFill>
                <a:latin typeface="Trebuchet MS"/>
                <a:cs typeface="Trebuchet MS"/>
              </a:rPr>
              <a:t>learning</a:t>
            </a:r>
            <a:r>
              <a:rPr sz="2800" spc="-14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5" dirty="0">
                <a:solidFill>
                  <a:srgbClr val="071D49"/>
                </a:solidFill>
                <a:latin typeface="Trebuchet MS"/>
                <a:cs typeface="Trebuchet MS"/>
              </a:rPr>
              <a:t>the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0" dirty="0">
                <a:solidFill>
                  <a:srgbClr val="071D49"/>
                </a:solidFill>
                <a:latin typeface="Trebuchet MS"/>
                <a:cs typeface="Trebuchet MS"/>
              </a:rPr>
              <a:t>model.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40" dirty="0">
                <a:solidFill>
                  <a:srgbClr val="071D49"/>
                </a:solidFill>
                <a:latin typeface="Trebuchet MS"/>
                <a:cs typeface="Trebuchet MS"/>
              </a:rPr>
              <a:t>A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5" dirty="0">
                <a:solidFill>
                  <a:srgbClr val="071D49"/>
                </a:solidFill>
                <a:latin typeface="Trebuchet MS"/>
                <a:cs typeface="Trebuchet MS"/>
              </a:rPr>
              <a:t>data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45" dirty="0">
                <a:solidFill>
                  <a:srgbClr val="071D49"/>
                </a:solidFill>
                <a:latin typeface="Trebuchet MS"/>
                <a:cs typeface="Trebuchet MS"/>
              </a:rPr>
              <a:t>set </a:t>
            </a:r>
            <a:r>
              <a:rPr sz="2800" spc="-8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00" dirty="0">
                <a:solidFill>
                  <a:srgbClr val="071D49"/>
                </a:solidFill>
                <a:latin typeface="Trebuchet MS"/>
                <a:cs typeface="Trebuchet MS"/>
              </a:rPr>
              <a:t>can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35" dirty="0">
                <a:solidFill>
                  <a:srgbClr val="071D49"/>
                </a:solidFill>
                <a:latin typeface="Trebuchet MS"/>
                <a:cs typeface="Trebuchet MS"/>
              </a:rPr>
              <a:t>be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55" dirty="0">
                <a:solidFill>
                  <a:srgbClr val="071D49"/>
                </a:solidFill>
                <a:latin typeface="Trebuchet MS"/>
                <a:cs typeface="Trebuchet MS"/>
              </a:rPr>
              <a:t>used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5" dirty="0">
                <a:solidFill>
                  <a:srgbClr val="071D49"/>
                </a:solidFill>
                <a:latin typeface="Trebuchet MS"/>
                <a:cs typeface="Trebuchet MS"/>
              </a:rPr>
              <a:t>to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65" dirty="0">
                <a:solidFill>
                  <a:srgbClr val="071D49"/>
                </a:solidFill>
                <a:latin typeface="Trebuchet MS"/>
                <a:cs typeface="Trebuchet MS"/>
              </a:rPr>
              <a:t>train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50" dirty="0">
                <a:solidFill>
                  <a:srgbClr val="071D49"/>
                </a:solidFill>
                <a:latin typeface="Trebuchet MS"/>
                <a:cs typeface="Trebuchet MS"/>
              </a:rPr>
              <a:t>a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0" dirty="0">
                <a:solidFill>
                  <a:srgbClr val="071D49"/>
                </a:solidFill>
                <a:latin typeface="Trebuchet MS"/>
                <a:cs typeface="Trebuchet MS"/>
              </a:rPr>
              <a:t>model.</a:t>
            </a:r>
            <a:endParaRPr sz="2800">
              <a:latin typeface="Trebuchet MS"/>
              <a:cs typeface="Trebuchet MS"/>
            </a:endParaRPr>
          </a:p>
          <a:p>
            <a:pPr marL="241300" marR="5080" indent="-228600" algn="just">
              <a:lnSpc>
                <a:spcPct val="90700"/>
              </a:lnSpc>
              <a:spcBef>
                <a:spcPts val="919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spc="35" dirty="0">
                <a:solidFill>
                  <a:srgbClr val="011BFF"/>
                </a:solidFill>
                <a:latin typeface="Trebuchet MS"/>
                <a:cs typeface="Trebuchet MS"/>
              </a:rPr>
              <a:t>Model</a:t>
            </a:r>
            <a:r>
              <a:rPr sz="2800" spc="35" dirty="0">
                <a:solidFill>
                  <a:srgbClr val="071D49"/>
                </a:solidFill>
                <a:latin typeface="Trebuchet MS"/>
                <a:cs typeface="Trebuchet MS"/>
              </a:rPr>
              <a:t>: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55" dirty="0">
                <a:solidFill>
                  <a:srgbClr val="071D49"/>
                </a:solidFill>
                <a:latin typeface="Trebuchet MS"/>
                <a:cs typeface="Trebuchet MS"/>
              </a:rPr>
              <a:t>defines</a:t>
            </a:r>
            <a:r>
              <a:rPr sz="2800" spc="-1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0" dirty="0">
                <a:solidFill>
                  <a:srgbClr val="071D49"/>
                </a:solidFill>
                <a:latin typeface="Trebuchet MS"/>
                <a:cs typeface="Trebuchet MS"/>
              </a:rPr>
              <a:t>the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0" dirty="0">
                <a:solidFill>
                  <a:srgbClr val="071D49"/>
                </a:solidFill>
                <a:latin typeface="Trebuchet MS"/>
                <a:cs typeface="Trebuchet MS"/>
              </a:rPr>
              <a:t>relationship</a:t>
            </a:r>
            <a:r>
              <a:rPr sz="2800" spc="-1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85" dirty="0">
                <a:solidFill>
                  <a:srgbClr val="071D49"/>
                </a:solidFill>
                <a:latin typeface="Trebuchet MS"/>
                <a:cs typeface="Trebuchet MS"/>
              </a:rPr>
              <a:t>between</a:t>
            </a:r>
            <a:r>
              <a:rPr sz="2800" spc="-12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5" dirty="0">
                <a:solidFill>
                  <a:srgbClr val="071D49"/>
                </a:solidFill>
                <a:latin typeface="Trebuchet MS"/>
                <a:cs typeface="Trebuchet MS"/>
              </a:rPr>
              <a:t>features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10" dirty="0">
                <a:solidFill>
                  <a:srgbClr val="071D49"/>
                </a:solidFill>
                <a:latin typeface="Trebuchet MS"/>
                <a:cs typeface="Trebuchet MS"/>
              </a:rPr>
              <a:t>and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55" dirty="0">
                <a:solidFill>
                  <a:srgbClr val="071D49"/>
                </a:solidFill>
                <a:latin typeface="Trebuchet MS"/>
                <a:cs typeface="Trebuchet MS"/>
              </a:rPr>
              <a:t>label.</a:t>
            </a:r>
            <a:r>
              <a:rPr sz="2800" spc="-114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40" dirty="0">
                <a:solidFill>
                  <a:srgbClr val="071D49"/>
                </a:solidFill>
                <a:latin typeface="Trebuchet MS"/>
                <a:cs typeface="Trebuchet MS"/>
              </a:rPr>
              <a:t>A </a:t>
            </a:r>
            <a:r>
              <a:rPr sz="2800" spc="-8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25" dirty="0">
                <a:solidFill>
                  <a:srgbClr val="071D49"/>
                </a:solidFill>
                <a:latin typeface="Trebuchet MS"/>
                <a:cs typeface="Trebuchet MS"/>
              </a:rPr>
              <a:t>model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95" dirty="0">
                <a:solidFill>
                  <a:srgbClr val="071D49"/>
                </a:solidFill>
                <a:latin typeface="Trebuchet MS"/>
                <a:cs typeface="Trebuchet MS"/>
              </a:rPr>
              <a:t>can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35" dirty="0">
                <a:solidFill>
                  <a:srgbClr val="071D49"/>
                </a:solidFill>
                <a:latin typeface="Trebuchet MS"/>
                <a:cs typeface="Trebuchet MS"/>
              </a:rPr>
              <a:t>be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55" dirty="0">
                <a:solidFill>
                  <a:srgbClr val="071D49"/>
                </a:solidFill>
                <a:latin typeface="Trebuchet MS"/>
                <a:cs typeface="Trebuchet MS"/>
              </a:rPr>
              <a:t>used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071D49"/>
                </a:solidFill>
                <a:latin typeface="Trebuchet MS"/>
                <a:cs typeface="Trebuchet MS"/>
              </a:rPr>
              <a:t>to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5" dirty="0">
                <a:solidFill>
                  <a:srgbClr val="071D49"/>
                </a:solidFill>
                <a:latin typeface="Trebuchet MS"/>
                <a:cs typeface="Trebuchet MS"/>
              </a:rPr>
              <a:t>predict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65" dirty="0">
                <a:solidFill>
                  <a:srgbClr val="071D49"/>
                </a:solidFill>
                <a:latin typeface="Trebuchet MS"/>
                <a:cs typeface="Trebuchet MS"/>
              </a:rPr>
              <a:t>labels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20" dirty="0">
                <a:solidFill>
                  <a:srgbClr val="071D49"/>
                </a:solidFill>
                <a:latin typeface="Trebuchet MS"/>
                <a:cs typeface="Trebuchet MS"/>
              </a:rPr>
              <a:t>for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25" dirty="0">
                <a:solidFill>
                  <a:srgbClr val="071D49"/>
                </a:solidFill>
                <a:latin typeface="Trebuchet MS"/>
                <a:cs typeface="Trebuchet MS"/>
              </a:rPr>
              <a:t>unseen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5" dirty="0">
                <a:solidFill>
                  <a:srgbClr val="071D49"/>
                </a:solidFill>
                <a:latin typeface="Trebuchet MS"/>
                <a:cs typeface="Trebuchet MS"/>
              </a:rPr>
              <a:t>data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40" dirty="0">
                <a:solidFill>
                  <a:srgbClr val="071D49"/>
                </a:solidFill>
                <a:latin typeface="Trebuchet MS"/>
                <a:cs typeface="Trebuchet MS"/>
              </a:rPr>
              <a:t>items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45" dirty="0">
                <a:solidFill>
                  <a:srgbClr val="071D49"/>
                </a:solidFill>
                <a:latin typeface="Trebuchet MS"/>
                <a:cs typeface="Trebuchet MS"/>
              </a:rPr>
              <a:t>by </a:t>
            </a:r>
            <a:r>
              <a:rPr sz="2800" spc="-8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65" dirty="0">
                <a:solidFill>
                  <a:srgbClr val="071D49"/>
                </a:solidFill>
                <a:latin typeface="Trebuchet MS"/>
                <a:cs typeface="Trebuchet MS"/>
              </a:rPr>
              <a:t>running</a:t>
            </a:r>
            <a:r>
              <a:rPr sz="2800" spc="-14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0" dirty="0">
                <a:solidFill>
                  <a:srgbClr val="071D49"/>
                </a:solidFill>
                <a:latin typeface="Trebuchet MS"/>
                <a:cs typeface="Trebuchet MS"/>
              </a:rPr>
              <a:t>the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0" dirty="0">
                <a:solidFill>
                  <a:srgbClr val="071D49"/>
                </a:solidFill>
                <a:latin typeface="Trebuchet MS"/>
                <a:cs typeface="Trebuchet MS"/>
              </a:rPr>
              <a:t>model.</a:t>
            </a:r>
            <a:endParaRPr sz="2800">
              <a:latin typeface="Trebuchet MS"/>
              <a:cs typeface="Trebuchet MS"/>
            </a:endParaRPr>
          </a:p>
          <a:p>
            <a:pPr marL="241300" marR="587375" indent="-228600">
              <a:lnSpc>
                <a:spcPts val="3000"/>
              </a:lnSpc>
              <a:spcBef>
                <a:spcPts val="104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spc="25" dirty="0">
                <a:solidFill>
                  <a:srgbClr val="011BFF"/>
                </a:solidFill>
                <a:latin typeface="Trebuchet MS"/>
                <a:cs typeface="Trebuchet MS"/>
              </a:rPr>
              <a:t>Training</a:t>
            </a:r>
            <a:r>
              <a:rPr sz="2800" b="1" spc="-170" dirty="0">
                <a:solidFill>
                  <a:srgbClr val="011BFF"/>
                </a:solidFill>
                <a:latin typeface="Trebuchet MS"/>
                <a:cs typeface="Trebuchet MS"/>
              </a:rPr>
              <a:t> </a:t>
            </a:r>
            <a:r>
              <a:rPr sz="2800" b="1" spc="-10" dirty="0">
                <a:solidFill>
                  <a:srgbClr val="011BFF"/>
                </a:solidFill>
                <a:latin typeface="Trebuchet MS"/>
                <a:cs typeface="Trebuchet MS"/>
              </a:rPr>
              <a:t>Set:</a:t>
            </a:r>
            <a:r>
              <a:rPr sz="2800" b="1" spc="-135" dirty="0">
                <a:solidFill>
                  <a:srgbClr val="011BFF"/>
                </a:solidFill>
                <a:latin typeface="Trebuchet MS"/>
                <a:cs typeface="Trebuchet MS"/>
              </a:rPr>
              <a:t> </a:t>
            </a:r>
            <a:r>
              <a:rPr sz="2800" spc="15" dirty="0">
                <a:solidFill>
                  <a:srgbClr val="071D49"/>
                </a:solidFill>
                <a:latin typeface="Trebuchet MS"/>
                <a:cs typeface="Trebuchet MS"/>
              </a:rPr>
              <a:t>is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50" dirty="0">
                <a:solidFill>
                  <a:srgbClr val="071D49"/>
                </a:solidFill>
                <a:latin typeface="Trebuchet MS"/>
                <a:cs typeface="Trebuchet MS"/>
              </a:rPr>
              <a:t>a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20" dirty="0">
                <a:solidFill>
                  <a:srgbClr val="071D49"/>
                </a:solidFill>
                <a:latin typeface="Trebuchet MS"/>
                <a:cs typeface="Trebuchet MS"/>
              </a:rPr>
              <a:t>fraction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0" dirty="0">
                <a:solidFill>
                  <a:srgbClr val="071D49"/>
                </a:solidFill>
                <a:latin typeface="Trebuchet MS"/>
                <a:cs typeface="Trebuchet MS"/>
              </a:rPr>
              <a:t>of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50" dirty="0">
                <a:solidFill>
                  <a:srgbClr val="071D49"/>
                </a:solidFill>
                <a:latin typeface="Trebuchet MS"/>
                <a:cs typeface="Trebuchet MS"/>
              </a:rPr>
              <a:t>a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35" dirty="0">
                <a:solidFill>
                  <a:srgbClr val="071D49"/>
                </a:solidFill>
                <a:latin typeface="Trebuchet MS"/>
                <a:cs typeface="Trebuchet MS"/>
              </a:rPr>
              <a:t>dataset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30" dirty="0">
                <a:solidFill>
                  <a:srgbClr val="071D49"/>
                </a:solidFill>
                <a:latin typeface="Trebuchet MS"/>
                <a:cs typeface="Trebuchet MS"/>
              </a:rPr>
              <a:t>(generally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0" dirty="0">
                <a:solidFill>
                  <a:srgbClr val="071D49"/>
                </a:solidFill>
                <a:latin typeface="Trebuchet MS"/>
                <a:cs typeface="Trebuchet MS"/>
              </a:rPr>
              <a:t>the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15" dirty="0">
                <a:solidFill>
                  <a:srgbClr val="071D49"/>
                </a:solidFill>
                <a:latin typeface="Trebuchet MS"/>
                <a:cs typeface="Trebuchet MS"/>
              </a:rPr>
              <a:t>major </a:t>
            </a:r>
            <a:r>
              <a:rPr sz="2800" spc="-8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70" dirty="0">
                <a:solidFill>
                  <a:srgbClr val="071D49"/>
                </a:solidFill>
                <a:latin typeface="Trebuchet MS"/>
                <a:cs typeface="Trebuchet MS"/>
              </a:rPr>
              <a:t>part)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70" dirty="0">
                <a:solidFill>
                  <a:srgbClr val="071D49"/>
                </a:solidFill>
                <a:latin typeface="Trebuchet MS"/>
                <a:cs typeface="Trebuchet MS"/>
              </a:rPr>
              <a:t>which</a:t>
            </a:r>
            <a:r>
              <a:rPr sz="2800" spc="-1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5" dirty="0">
                <a:solidFill>
                  <a:srgbClr val="071D49"/>
                </a:solidFill>
                <a:latin typeface="Trebuchet MS"/>
                <a:cs typeface="Trebuchet MS"/>
              </a:rPr>
              <a:t>is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80" dirty="0">
                <a:solidFill>
                  <a:srgbClr val="071D49"/>
                </a:solidFill>
                <a:latin typeface="Trebuchet MS"/>
                <a:cs typeface="Trebuchet MS"/>
              </a:rPr>
              <a:t>only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55" dirty="0">
                <a:solidFill>
                  <a:srgbClr val="071D49"/>
                </a:solidFill>
                <a:latin typeface="Trebuchet MS"/>
                <a:cs typeface="Trebuchet MS"/>
              </a:rPr>
              <a:t>used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20" dirty="0">
                <a:solidFill>
                  <a:srgbClr val="071D49"/>
                </a:solidFill>
                <a:latin typeface="Trebuchet MS"/>
                <a:cs typeface="Trebuchet MS"/>
              </a:rPr>
              <a:t>for</a:t>
            </a:r>
            <a:r>
              <a:rPr sz="2800" spc="-1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5" dirty="0">
                <a:solidFill>
                  <a:srgbClr val="071D49"/>
                </a:solidFill>
                <a:latin typeface="Trebuchet MS"/>
                <a:cs typeface="Trebuchet MS"/>
              </a:rPr>
              <a:t>the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20" dirty="0">
                <a:solidFill>
                  <a:srgbClr val="071D49"/>
                </a:solidFill>
                <a:latin typeface="Trebuchet MS"/>
                <a:cs typeface="Trebuchet MS"/>
              </a:rPr>
              <a:t>purpose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0" dirty="0">
                <a:solidFill>
                  <a:srgbClr val="071D49"/>
                </a:solidFill>
                <a:latin typeface="Trebuchet MS"/>
                <a:cs typeface="Trebuchet MS"/>
              </a:rPr>
              <a:t>of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20" dirty="0">
                <a:solidFill>
                  <a:srgbClr val="071D49"/>
                </a:solidFill>
                <a:latin typeface="Trebuchet MS"/>
                <a:cs typeface="Trebuchet MS"/>
              </a:rPr>
              <a:t>model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65" dirty="0">
                <a:solidFill>
                  <a:srgbClr val="071D49"/>
                </a:solidFill>
                <a:latin typeface="Trebuchet MS"/>
                <a:cs typeface="Trebuchet MS"/>
              </a:rPr>
              <a:t>training.</a:t>
            </a:r>
            <a:endParaRPr sz="2800">
              <a:latin typeface="Trebuchet MS"/>
              <a:cs typeface="Trebuchet MS"/>
            </a:endParaRPr>
          </a:p>
          <a:p>
            <a:pPr marL="241300" marR="137795" indent="-228600">
              <a:lnSpc>
                <a:spcPct val="90500"/>
              </a:lnSpc>
              <a:spcBef>
                <a:spcPts val="90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spc="55" dirty="0">
                <a:solidFill>
                  <a:srgbClr val="011BFF"/>
                </a:solidFill>
                <a:latin typeface="Trebuchet MS"/>
                <a:cs typeface="Trebuchet MS"/>
              </a:rPr>
              <a:t>Test </a:t>
            </a:r>
            <a:r>
              <a:rPr sz="2800" b="1" spc="-10" dirty="0">
                <a:solidFill>
                  <a:srgbClr val="011BFF"/>
                </a:solidFill>
                <a:latin typeface="Trebuchet MS"/>
                <a:cs typeface="Trebuchet MS"/>
              </a:rPr>
              <a:t>Set: </a:t>
            </a:r>
            <a:r>
              <a:rPr sz="2800" spc="15" dirty="0">
                <a:solidFill>
                  <a:srgbClr val="071D49"/>
                </a:solidFill>
                <a:latin typeface="Trebuchet MS"/>
                <a:cs typeface="Trebuchet MS"/>
              </a:rPr>
              <a:t>is </a:t>
            </a:r>
            <a:r>
              <a:rPr sz="2800" spc="50" dirty="0">
                <a:solidFill>
                  <a:srgbClr val="071D49"/>
                </a:solidFill>
                <a:latin typeface="Trebuchet MS"/>
                <a:cs typeface="Trebuchet MS"/>
              </a:rPr>
              <a:t>a </a:t>
            </a:r>
            <a:r>
              <a:rPr sz="2800" spc="-20" dirty="0">
                <a:solidFill>
                  <a:srgbClr val="071D49"/>
                </a:solidFill>
                <a:latin typeface="Trebuchet MS"/>
                <a:cs typeface="Trebuchet MS"/>
              </a:rPr>
              <a:t>fraction </a:t>
            </a:r>
            <a:r>
              <a:rPr sz="2800" spc="20" dirty="0">
                <a:solidFill>
                  <a:srgbClr val="071D49"/>
                </a:solidFill>
                <a:latin typeface="Trebuchet MS"/>
                <a:cs typeface="Trebuchet MS"/>
              </a:rPr>
              <a:t>of </a:t>
            </a:r>
            <a:r>
              <a:rPr sz="2800" spc="50" dirty="0">
                <a:solidFill>
                  <a:srgbClr val="071D49"/>
                </a:solidFill>
                <a:latin typeface="Trebuchet MS"/>
                <a:cs typeface="Trebuchet MS"/>
              </a:rPr>
              <a:t>a </a:t>
            </a:r>
            <a:r>
              <a:rPr sz="2800" spc="35" dirty="0">
                <a:solidFill>
                  <a:srgbClr val="071D49"/>
                </a:solidFill>
                <a:latin typeface="Trebuchet MS"/>
                <a:cs typeface="Trebuchet MS"/>
              </a:rPr>
              <a:t>dataset </a:t>
            </a:r>
            <a:r>
              <a:rPr sz="2800" spc="30" dirty="0">
                <a:solidFill>
                  <a:srgbClr val="071D49"/>
                </a:solidFill>
                <a:latin typeface="Trebuchet MS"/>
                <a:cs typeface="Trebuchet MS"/>
              </a:rPr>
              <a:t>(generally </a:t>
            </a:r>
            <a:r>
              <a:rPr sz="2800" spc="10" dirty="0">
                <a:solidFill>
                  <a:srgbClr val="071D49"/>
                </a:solidFill>
                <a:latin typeface="Trebuchet MS"/>
                <a:cs typeface="Trebuchet MS"/>
              </a:rPr>
              <a:t>the </a:t>
            </a:r>
            <a:r>
              <a:rPr sz="2800" spc="40" dirty="0">
                <a:solidFill>
                  <a:srgbClr val="071D49"/>
                </a:solidFill>
                <a:latin typeface="Trebuchet MS"/>
                <a:cs typeface="Trebuchet MS"/>
              </a:rPr>
              <a:t>minor </a:t>
            </a:r>
            <a:r>
              <a:rPr sz="2800" spc="-70" dirty="0">
                <a:solidFill>
                  <a:srgbClr val="071D49"/>
                </a:solidFill>
                <a:latin typeface="Trebuchet MS"/>
                <a:cs typeface="Trebuchet MS"/>
              </a:rPr>
              <a:t>part) </a:t>
            </a:r>
            <a:r>
              <a:rPr sz="2800" spc="-8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70" dirty="0">
                <a:solidFill>
                  <a:srgbClr val="071D49"/>
                </a:solidFill>
                <a:latin typeface="Trebuchet MS"/>
                <a:cs typeface="Trebuchet MS"/>
              </a:rPr>
              <a:t>which </a:t>
            </a:r>
            <a:r>
              <a:rPr sz="2800" spc="15" dirty="0">
                <a:solidFill>
                  <a:srgbClr val="071D49"/>
                </a:solidFill>
                <a:latin typeface="Trebuchet MS"/>
                <a:cs typeface="Trebuchet MS"/>
              </a:rPr>
              <a:t>is </a:t>
            </a:r>
            <a:r>
              <a:rPr sz="2800" spc="80" dirty="0">
                <a:solidFill>
                  <a:srgbClr val="071D49"/>
                </a:solidFill>
                <a:latin typeface="Trebuchet MS"/>
                <a:cs typeface="Trebuchet MS"/>
              </a:rPr>
              <a:t>only </a:t>
            </a:r>
            <a:r>
              <a:rPr sz="2800" spc="155" dirty="0">
                <a:solidFill>
                  <a:srgbClr val="071D49"/>
                </a:solidFill>
                <a:latin typeface="Trebuchet MS"/>
                <a:cs typeface="Trebuchet MS"/>
              </a:rPr>
              <a:t>used </a:t>
            </a:r>
            <a:r>
              <a:rPr sz="2800" spc="-20" dirty="0">
                <a:solidFill>
                  <a:srgbClr val="071D49"/>
                </a:solidFill>
                <a:latin typeface="Trebuchet MS"/>
                <a:cs typeface="Trebuchet MS"/>
              </a:rPr>
              <a:t>for </a:t>
            </a:r>
            <a:r>
              <a:rPr sz="2800" spc="10" dirty="0">
                <a:solidFill>
                  <a:srgbClr val="071D49"/>
                </a:solidFill>
                <a:latin typeface="Trebuchet MS"/>
                <a:cs typeface="Trebuchet MS"/>
              </a:rPr>
              <a:t>the </a:t>
            </a:r>
            <a:r>
              <a:rPr sz="2800" spc="114" dirty="0">
                <a:solidFill>
                  <a:srgbClr val="071D49"/>
                </a:solidFill>
                <a:latin typeface="Trebuchet MS"/>
                <a:cs typeface="Trebuchet MS"/>
              </a:rPr>
              <a:t>purpose </a:t>
            </a:r>
            <a:r>
              <a:rPr sz="2800" spc="20" dirty="0">
                <a:solidFill>
                  <a:srgbClr val="071D49"/>
                </a:solidFill>
                <a:latin typeface="Trebuchet MS"/>
                <a:cs typeface="Trebuchet MS"/>
              </a:rPr>
              <a:t>of </a:t>
            </a:r>
            <a:r>
              <a:rPr sz="2800" spc="135" dirty="0">
                <a:solidFill>
                  <a:srgbClr val="071D49"/>
                </a:solidFill>
                <a:latin typeface="Trebuchet MS"/>
                <a:cs typeface="Trebuchet MS"/>
              </a:rPr>
              <a:t>assessing </a:t>
            </a:r>
            <a:r>
              <a:rPr sz="2800" spc="110" dirty="0">
                <a:solidFill>
                  <a:srgbClr val="071D49"/>
                </a:solidFill>
                <a:latin typeface="Trebuchet MS"/>
                <a:cs typeface="Trebuchet MS"/>
              </a:rPr>
              <a:t>and </a:t>
            </a:r>
            <a:r>
              <a:rPr sz="2800" spc="114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40" dirty="0">
                <a:solidFill>
                  <a:srgbClr val="071D49"/>
                </a:solidFill>
                <a:latin typeface="Trebuchet MS"/>
                <a:cs typeface="Trebuchet MS"/>
              </a:rPr>
              <a:t>evaluating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5" dirty="0">
                <a:solidFill>
                  <a:srgbClr val="071D49"/>
                </a:solidFill>
                <a:latin typeface="Trebuchet MS"/>
                <a:cs typeface="Trebuchet MS"/>
              </a:rPr>
              <a:t>the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5" dirty="0">
                <a:solidFill>
                  <a:srgbClr val="071D49"/>
                </a:solidFill>
                <a:latin typeface="Trebuchet MS"/>
                <a:cs typeface="Trebuchet MS"/>
              </a:rPr>
              <a:t>trained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25" dirty="0">
                <a:solidFill>
                  <a:srgbClr val="071D49"/>
                </a:solidFill>
                <a:latin typeface="Trebuchet MS"/>
                <a:cs typeface="Trebuchet MS"/>
              </a:rPr>
              <a:t>model</a:t>
            </a:r>
            <a:r>
              <a:rPr sz="2800" spc="-1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175" dirty="0">
                <a:solidFill>
                  <a:srgbClr val="071D49"/>
                </a:solidFill>
                <a:latin typeface="Trebuchet MS"/>
                <a:cs typeface="Trebuchet MS"/>
              </a:rPr>
              <a:t>(e.g.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95" dirty="0">
                <a:solidFill>
                  <a:srgbClr val="071D49"/>
                </a:solidFill>
                <a:latin typeface="Trebuchet MS"/>
                <a:cs typeface="Trebuchet MS"/>
              </a:rPr>
              <a:t>measuring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5" dirty="0">
                <a:solidFill>
                  <a:srgbClr val="071D49"/>
                </a:solidFill>
                <a:latin typeface="Trebuchet MS"/>
                <a:cs typeface="Trebuchet MS"/>
              </a:rPr>
              <a:t>the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85" dirty="0">
                <a:solidFill>
                  <a:srgbClr val="071D49"/>
                </a:solidFill>
                <a:latin typeface="Trebuchet MS"/>
                <a:cs typeface="Trebuchet MS"/>
              </a:rPr>
              <a:t>accuracy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20" dirty="0">
                <a:solidFill>
                  <a:srgbClr val="071D49"/>
                </a:solidFill>
                <a:latin typeface="Trebuchet MS"/>
                <a:cs typeface="Trebuchet MS"/>
              </a:rPr>
              <a:t>of </a:t>
            </a:r>
            <a:r>
              <a:rPr sz="2800" spc="-8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5" dirty="0">
                <a:solidFill>
                  <a:srgbClr val="071D49"/>
                </a:solidFill>
                <a:latin typeface="Trebuchet MS"/>
                <a:cs typeface="Trebuchet MS"/>
              </a:rPr>
              <a:t>the</a:t>
            </a:r>
            <a:r>
              <a:rPr sz="2800" spc="-14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25" dirty="0">
                <a:solidFill>
                  <a:srgbClr val="071D49"/>
                </a:solidFill>
                <a:latin typeface="Trebuchet MS"/>
                <a:cs typeface="Trebuchet MS"/>
              </a:rPr>
              <a:t>model).</a:t>
            </a:r>
            <a:endParaRPr sz="2800">
              <a:latin typeface="Trebuchet MS"/>
              <a:cs typeface="Trebuchet MS"/>
            </a:endParaRPr>
          </a:p>
          <a:p>
            <a:pPr marL="241300" marR="360045" indent="-228600">
              <a:lnSpc>
                <a:spcPts val="3000"/>
              </a:lnSpc>
              <a:spcBef>
                <a:spcPts val="102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spc="-5" dirty="0">
                <a:solidFill>
                  <a:srgbClr val="011BFF"/>
                </a:solidFill>
                <a:latin typeface="Trebuchet MS"/>
                <a:cs typeface="Trebuchet MS"/>
              </a:rPr>
              <a:t>Inference:</a:t>
            </a:r>
            <a:r>
              <a:rPr sz="2800" b="1" spc="-140" dirty="0">
                <a:solidFill>
                  <a:srgbClr val="011BFF"/>
                </a:solidFill>
                <a:latin typeface="Trebuchet MS"/>
                <a:cs typeface="Trebuchet MS"/>
              </a:rPr>
              <a:t> </a:t>
            </a:r>
            <a:r>
              <a:rPr sz="2800" spc="145" dirty="0">
                <a:solidFill>
                  <a:srgbClr val="071D49"/>
                </a:solidFill>
                <a:latin typeface="Trebuchet MS"/>
                <a:cs typeface="Trebuchet MS"/>
              </a:rPr>
              <a:t>means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85" dirty="0">
                <a:solidFill>
                  <a:srgbClr val="071D49"/>
                </a:solidFill>
                <a:latin typeface="Trebuchet MS"/>
                <a:cs typeface="Trebuchet MS"/>
              </a:rPr>
              <a:t>applying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0" dirty="0">
                <a:solidFill>
                  <a:srgbClr val="071D49"/>
                </a:solidFill>
                <a:latin typeface="Trebuchet MS"/>
                <a:cs typeface="Trebuchet MS"/>
              </a:rPr>
              <a:t>the</a:t>
            </a:r>
            <a:r>
              <a:rPr sz="2800" spc="-14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5" dirty="0">
                <a:solidFill>
                  <a:srgbClr val="071D49"/>
                </a:solidFill>
                <a:latin typeface="Trebuchet MS"/>
                <a:cs typeface="Trebuchet MS"/>
              </a:rPr>
              <a:t>trained</a:t>
            </a:r>
            <a:r>
              <a:rPr sz="2800" spc="-13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25" dirty="0">
                <a:solidFill>
                  <a:srgbClr val="071D49"/>
                </a:solidFill>
                <a:latin typeface="Trebuchet MS"/>
                <a:cs typeface="Trebuchet MS"/>
              </a:rPr>
              <a:t>model</a:t>
            </a:r>
            <a:r>
              <a:rPr sz="2800" spc="-13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071D49"/>
                </a:solidFill>
                <a:latin typeface="Trebuchet MS"/>
                <a:cs typeface="Trebuchet MS"/>
              </a:rPr>
              <a:t>to</a:t>
            </a:r>
            <a:r>
              <a:rPr sz="2800" spc="-140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60" dirty="0">
                <a:solidFill>
                  <a:srgbClr val="071D49"/>
                </a:solidFill>
                <a:latin typeface="Trebuchet MS"/>
                <a:cs typeface="Trebuchet MS"/>
              </a:rPr>
              <a:t>unlabelled </a:t>
            </a:r>
            <a:r>
              <a:rPr sz="2800" spc="-825" dirty="0">
                <a:solidFill>
                  <a:srgbClr val="071D49"/>
                </a:solidFill>
                <a:latin typeface="Trebuchet MS"/>
                <a:cs typeface="Trebuchet MS"/>
              </a:rPr>
              <a:t> </a:t>
            </a:r>
            <a:r>
              <a:rPr sz="2800" spc="100" dirty="0">
                <a:solidFill>
                  <a:srgbClr val="071D49"/>
                </a:solidFill>
                <a:latin typeface="Trebuchet MS"/>
                <a:cs typeface="Trebuchet MS"/>
              </a:rPr>
              <a:t>examples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48498" y="115315"/>
            <a:ext cx="18554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61D48"/>
                </a:solidFill>
              </a:rPr>
              <a:t>ML</a:t>
            </a:r>
            <a:r>
              <a:rPr sz="3600" spc="-75" dirty="0">
                <a:solidFill>
                  <a:srgbClr val="061D48"/>
                </a:solidFill>
              </a:rPr>
              <a:t> </a:t>
            </a:r>
            <a:r>
              <a:rPr sz="3600" spc="-70" dirty="0">
                <a:solidFill>
                  <a:srgbClr val="061D48"/>
                </a:solidFill>
              </a:rPr>
              <a:t>Terms</a:t>
            </a:r>
            <a:endParaRPr sz="3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40739-963A-4AA9-9224-B3A1EF645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8BD7626-4420-4E61-937F-0DB8773E2E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1980" y="1825625"/>
            <a:ext cx="810803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39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0EAF3-7071-4811-9193-C58E02229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A84E5-5C1E-492D-A0A8-736D3CEBA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https://pytorch.org/tutorials/beginner/blitz/cifar10_tutorial.html</a:t>
            </a:r>
            <a:endParaRPr lang="en-US" dirty="0">
              <a:latin typeface="Trebuchet MS"/>
              <a:cs typeface="Trebuchet MS"/>
            </a:endParaRPr>
          </a:p>
          <a:p>
            <a:r>
              <a:rPr lang="en-US" u="sng" spc="-3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ht</a:t>
            </a:r>
            <a:r>
              <a:rPr lang="en-US" u="sng" spc="-15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t</a:t>
            </a:r>
            <a:r>
              <a:rPr lang="en-US" u="sng" spc="13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p</a:t>
            </a:r>
            <a:r>
              <a:rPr lang="en-US" u="sng" spc="18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s</a:t>
            </a:r>
            <a:r>
              <a:rPr lang="en-US" u="sng" spc="-434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:</a:t>
            </a:r>
            <a:r>
              <a:rPr lang="en-US" u="sng" spc="12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//</a:t>
            </a:r>
            <a:r>
              <a:rPr lang="en-US" u="sng" spc="6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l</a:t>
            </a:r>
            <a:r>
              <a:rPr lang="en-US" u="sng" spc="9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e</a:t>
            </a:r>
            <a:r>
              <a:rPr lang="en-US" u="sng" spc="5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a</a:t>
            </a:r>
            <a:r>
              <a:rPr lang="en-US" u="sng" spc="-10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r</a:t>
            </a:r>
            <a:r>
              <a:rPr lang="en-US" u="sng" spc="-204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n</a:t>
            </a:r>
            <a:r>
              <a:rPr lang="en-US" u="sng" spc="-14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.</a:t>
            </a:r>
            <a:r>
              <a:rPr lang="en-US" u="sng" spc="20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m</a:t>
            </a:r>
            <a:r>
              <a:rPr lang="en-US" u="sng" spc="-16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i</a:t>
            </a:r>
            <a:r>
              <a:rPr lang="en-US" u="sng" spc="12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c</a:t>
            </a:r>
            <a:r>
              <a:rPr lang="en-US" u="sng" spc="-10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r</a:t>
            </a:r>
            <a:r>
              <a:rPr lang="en-US" u="sng" spc="13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o</a:t>
            </a:r>
            <a:r>
              <a:rPr lang="en-US" u="sng" spc="18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s</a:t>
            </a:r>
            <a:r>
              <a:rPr lang="en-US" u="sng" spc="13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o</a:t>
            </a:r>
            <a:r>
              <a:rPr lang="en-US" u="sng" spc="-10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f</a:t>
            </a:r>
            <a:r>
              <a:rPr lang="en-US" u="sng" spc="-15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t</a:t>
            </a:r>
            <a:r>
              <a:rPr lang="en-US" u="sng" spc="-434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.</a:t>
            </a:r>
            <a:r>
              <a:rPr lang="en-US" u="sng" spc="12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co</a:t>
            </a:r>
            <a:r>
              <a:rPr lang="en-US" u="sng" spc="20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m</a:t>
            </a:r>
            <a:r>
              <a:rPr lang="en-US" u="sng" spc="14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/e</a:t>
            </a:r>
            <a:r>
              <a:rPr lang="en-US" u="sng" spc="8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n</a:t>
            </a:r>
            <a:r>
              <a:rPr lang="en-US" u="sng" spc="12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-</a:t>
            </a:r>
            <a:r>
              <a:rPr lang="en-US" u="sng" spc="16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u</a:t>
            </a:r>
            <a:r>
              <a:rPr lang="en-US" u="sng" spc="12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s</a:t>
            </a:r>
            <a:r>
              <a:rPr lang="en-US" u="sng" spc="19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/</a:t>
            </a:r>
            <a:r>
              <a:rPr lang="en-US" u="sng" spc="14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d</a:t>
            </a:r>
            <a:r>
              <a:rPr lang="en-US" u="sng" spc="13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o</a:t>
            </a:r>
            <a:r>
              <a:rPr lang="en-US" u="sng" spc="-15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t</a:t>
            </a:r>
            <a:r>
              <a:rPr lang="en-US" u="sng" spc="8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n</a:t>
            </a:r>
            <a:r>
              <a:rPr lang="en-US" u="sng" spc="9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e</a:t>
            </a:r>
            <a:r>
              <a:rPr lang="en-US" u="sng" spc="-15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t</a:t>
            </a:r>
            <a:r>
              <a:rPr lang="en-US" u="sng" spc="19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/</a:t>
            </a:r>
            <a:r>
              <a:rPr lang="en-US" u="sng" spc="20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m</a:t>
            </a:r>
            <a:r>
              <a:rPr lang="en-US" u="sng" spc="4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a</a:t>
            </a:r>
            <a:r>
              <a:rPr lang="en-US" u="sng" spc="114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c</a:t>
            </a:r>
            <a:r>
              <a:rPr lang="en-US" u="sng" spc="8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h</a:t>
            </a:r>
            <a:r>
              <a:rPr lang="en-US" u="sng" spc="-16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i</a:t>
            </a:r>
            <a:r>
              <a:rPr lang="en-US" u="sng" spc="8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n</a:t>
            </a:r>
            <a:r>
              <a:rPr lang="en-US" u="sng" spc="9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e</a:t>
            </a:r>
            <a:r>
              <a:rPr lang="en-US" u="sng" spc="114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- </a:t>
            </a:r>
            <a:r>
              <a:rPr lang="en-US" spc="105" dirty="0">
                <a:solidFill>
                  <a:srgbClr val="0563C1"/>
                </a:solidFill>
                <a:latin typeface="Trebuchet MS"/>
                <a:cs typeface="Trebuchet MS"/>
              </a:rPr>
              <a:t> </a:t>
            </a:r>
            <a:r>
              <a:rPr lang="en-US" u="sng" spc="3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learning/tutorials/object-detection-model-builder</a:t>
            </a:r>
            <a:endParaRPr lang="en-US" dirty="0">
              <a:latin typeface="Trebuchet MS"/>
              <a:cs typeface="Trebuchet MS"/>
            </a:endParaRPr>
          </a:p>
          <a:p>
            <a:r>
              <a:rPr lang="en-US" u="sng" spc="5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https://machinelearningmastery.com/how-to-develop-a- </a:t>
            </a:r>
            <a:r>
              <a:rPr lang="en-US" spc="60" dirty="0">
                <a:solidFill>
                  <a:srgbClr val="0563C1"/>
                </a:solidFill>
                <a:latin typeface="Trebuchet MS"/>
                <a:cs typeface="Trebuchet MS"/>
              </a:rPr>
              <a:t> </a:t>
            </a:r>
            <a:r>
              <a:rPr lang="en-US" u="sng" spc="6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convolutional-neural-network-to-classify-photos-of-dogs-and- </a:t>
            </a:r>
            <a:r>
              <a:rPr lang="en-US" spc="-710" dirty="0">
                <a:solidFill>
                  <a:srgbClr val="0563C1"/>
                </a:solidFill>
                <a:latin typeface="Trebuchet MS"/>
                <a:cs typeface="Trebuchet MS"/>
              </a:rPr>
              <a:t> </a:t>
            </a:r>
            <a:r>
              <a:rPr lang="en-US" u="sng" spc="7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rebuchet MS"/>
                <a:cs typeface="Trebuchet MS"/>
              </a:rPr>
              <a:t>cats/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514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441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 MT</vt:lpstr>
      <vt:lpstr>Calibri</vt:lpstr>
      <vt:lpstr>Calibri Light</vt:lpstr>
      <vt:lpstr>Trebuchet MS</vt:lpstr>
      <vt:lpstr>Office Theme</vt:lpstr>
      <vt:lpstr>Machine Learning </vt:lpstr>
      <vt:lpstr>Supervised Learning Algorithms</vt:lpstr>
      <vt:lpstr>ML Terms</vt:lpstr>
      <vt:lpstr>ML Terms</vt:lpstr>
      <vt:lpstr>ML Terms</vt:lpstr>
      <vt:lpstr>Example:</vt:lpstr>
      <vt:lpstr>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 </dc:title>
  <dc:creator>Mohammad Abdul Mughni (Student)</dc:creator>
  <cp:lastModifiedBy>Mohammad Abdul Mughni (Student)</cp:lastModifiedBy>
  <cp:revision>1</cp:revision>
  <dcterms:created xsi:type="dcterms:W3CDTF">2024-05-12T15:49:15Z</dcterms:created>
  <dcterms:modified xsi:type="dcterms:W3CDTF">2024-05-12T15:54:50Z</dcterms:modified>
</cp:coreProperties>
</file>