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62" r:id="rId4"/>
    <p:sldId id="263" r:id="rId5"/>
    <p:sldId id="264" r:id="rId6"/>
    <p:sldId id="259" r:id="rId7"/>
    <p:sldId id="260"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0" d="100"/>
          <a:sy n="120" d="100"/>
        </p:scale>
        <p:origin x="1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471CC-B3A9-409C-AC43-9686E130C0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EFED64-268F-4B0D-8E0E-3C4471EA7E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35D4A7-7F9C-4720-BBFF-82A42448B471}"/>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5" name="Footer Placeholder 4">
            <a:extLst>
              <a:ext uri="{FF2B5EF4-FFF2-40B4-BE49-F238E27FC236}">
                <a16:creationId xmlns:a16="http://schemas.microsoft.com/office/drawing/2014/main" id="{31285D68-9AC4-48D6-BEB2-0E5DD91789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2875EF-B1B0-4A2E-988B-E5E3DBBFF4B1}"/>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506599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7FD13-9F22-4660-871D-10D899330B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CBDE70-E816-4E73-9E52-344B001228E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0FF582-7CE8-4D1B-8609-DBF135DA6F94}"/>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5" name="Footer Placeholder 4">
            <a:extLst>
              <a:ext uri="{FF2B5EF4-FFF2-40B4-BE49-F238E27FC236}">
                <a16:creationId xmlns:a16="http://schemas.microsoft.com/office/drawing/2014/main" id="{EEBA78A6-BD5D-4B7A-A935-6CD3D37BC5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58DE3D-634A-4640-8E42-1388CB2245E8}"/>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3987727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8689-3B42-4D7D-A3D1-78771F99EE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0D9B56-F23B-43C4-BA91-5881BBC964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873A85F-7D84-4EA7-9B8B-418D148DFC9B}"/>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5" name="Footer Placeholder 4">
            <a:extLst>
              <a:ext uri="{FF2B5EF4-FFF2-40B4-BE49-F238E27FC236}">
                <a16:creationId xmlns:a16="http://schemas.microsoft.com/office/drawing/2014/main" id="{3BE2F368-28A4-4581-8934-1A15A9ECE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1861B-4063-4453-A14F-7A8F34E8AD77}"/>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1459306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087B1-4A43-4575-AB72-D61528BE01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48B0B7-51A3-4B05-8875-C47CC5DB2A5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2079D9-2085-45D1-90A3-359768A939F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6DC6F6-ADA8-4EF7-8A9E-01A81EAEDA6F}"/>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6" name="Footer Placeholder 5">
            <a:extLst>
              <a:ext uri="{FF2B5EF4-FFF2-40B4-BE49-F238E27FC236}">
                <a16:creationId xmlns:a16="http://schemas.microsoft.com/office/drawing/2014/main" id="{EA01CBF6-7140-4438-96D6-282EC107F6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60F256-52A8-43C8-93C1-FC9A6CBD77B1}"/>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2955354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8E8D3-037B-47F0-93D2-F1291F14B1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2DD05D-1811-4707-B5C0-5368CA2395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80AF0D6-9C7A-4CC6-A6E2-7E597EF65C9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9032D2-0AB6-42C0-85C5-E297829380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387CAE4-4281-4C18-B2CF-398DA15C7B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3D4FF6-A2B3-408C-B070-E973A91B822D}"/>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8" name="Footer Placeholder 7">
            <a:extLst>
              <a:ext uri="{FF2B5EF4-FFF2-40B4-BE49-F238E27FC236}">
                <a16:creationId xmlns:a16="http://schemas.microsoft.com/office/drawing/2014/main" id="{F6A809FC-08AD-4730-A362-69CBBDC2E8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C142A8-008B-4DBE-8F1F-DB69FE112517}"/>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210794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F0103-E518-468C-A94E-762DD59B47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22506E-95B3-4425-9265-E2E7084C54E1}"/>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4" name="Footer Placeholder 3">
            <a:extLst>
              <a:ext uri="{FF2B5EF4-FFF2-40B4-BE49-F238E27FC236}">
                <a16:creationId xmlns:a16="http://schemas.microsoft.com/office/drawing/2014/main" id="{51FDC53A-BBF8-4AFE-AF24-533BDCE792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995F5D-6CBB-4BDF-8A89-0939933DD3C0}"/>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2239809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1E8D5E-E797-49FB-B08D-34161AF824FE}"/>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3" name="Footer Placeholder 2">
            <a:extLst>
              <a:ext uri="{FF2B5EF4-FFF2-40B4-BE49-F238E27FC236}">
                <a16:creationId xmlns:a16="http://schemas.microsoft.com/office/drawing/2014/main" id="{24D46634-93F4-4E0F-B758-D62C3E2DA0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BBC59D-34D6-490C-905F-36149668AE7B}"/>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2751104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829A8-E6CF-44FF-83BC-3EA8106842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1AFEAD-8CD6-4249-8809-0FE53914EE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972A16-4587-4A79-B51F-BDCABB3DE0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9CE9B90-C96B-4531-9F52-BC24B9E64544}"/>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6" name="Footer Placeholder 5">
            <a:extLst>
              <a:ext uri="{FF2B5EF4-FFF2-40B4-BE49-F238E27FC236}">
                <a16:creationId xmlns:a16="http://schemas.microsoft.com/office/drawing/2014/main" id="{2C0601E6-3954-4FC0-B739-465F5917D0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A80A37-3A7D-45F4-AB0D-EC1ADEF2A532}"/>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2056500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8C512-6510-4F89-9D2A-C26765A7E2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AD50C4-AB79-4FE2-ACF3-E269488F06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2C24FD-0E11-4147-ADF7-2E1B409DF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ABE70C-F1B2-4236-A520-536E8C3FF516}"/>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6" name="Footer Placeholder 5">
            <a:extLst>
              <a:ext uri="{FF2B5EF4-FFF2-40B4-BE49-F238E27FC236}">
                <a16:creationId xmlns:a16="http://schemas.microsoft.com/office/drawing/2014/main" id="{4214F071-2C29-44B3-BD77-11107EC8C2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C4CA80-82F4-465B-A37E-2E07E8E286D8}"/>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2628586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1BC67-3D42-4F06-AA27-81B274DFE1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430B8A-9C82-454D-91CF-9B3BF66E55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97DAF6-F652-4A74-B4D7-4283118EB72C}"/>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5" name="Footer Placeholder 4">
            <a:extLst>
              <a:ext uri="{FF2B5EF4-FFF2-40B4-BE49-F238E27FC236}">
                <a16:creationId xmlns:a16="http://schemas.microsoft.com/office/drawing/2014/main" id="{3D2A52F6-F090-46A5-94C4-44C1DBC14F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78C07-353D-46C2-B38D-5E860E55B69D}"/>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3915867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455963-F64B-4C67-B59C-AC78FB9E9B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949307-F45F-4C32-96C4-83897F2BAEE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24B633-5CD8-4FF3-8AF8-3276D66815A4}"/>
              </a:ext>
            </a:extLst>
          </p:cNvPr>
          <p:cNvSpPr>
            <a:spLocks noGrp="1"/>
          </p:cNvSpPr>
          <p:nvPr>
            <p:ph type="dt" sz="half" idx="10"/>
          </p:nvPr>
        </p:nvSpPr>
        <p:spPr/>
        <p:txBody>
          <a:bodyPr/>
          <a:lstStyle/>
          <a:p>
            <a:fld id="{C76D0242-BEA3-43E7-8A3B-7D21F0A68E42}" type="datetimeFigureOut">
              <a:rPr lang="en-US" smtClean="0"/>
              <a:t>12-May-24</a:t>
            </a:fld>
            <a:endParaRPr lang="en-US"/>
          </a:p>
        </p:txBody>
      </p:sp>
      <p:sp>
        <p:nvSpPr>
          <p:cNvPr id="5" name="Footer Placeholder 4">
            <a:extLst>
              <a:ext uri="{FF2B5EF4-FFF2-40B4-BE49-F238E27FC236}">
                <a16:creationId xmlns:a16="http://schemas.microsoft.com/office/drawing/2014/main" id="{23E39B5A-4C51-4BDD-B92C-C5A97657C8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C7B3E-ECB4-49E1-AA3C-6DDE56EEBD0C}"/>
              </a:ext>
            </a:extLst>
          </p:cNvPr>
          <p:cNvSpPr>
            <a:spLocks noGrp="1"/>
          </p:cNvSpPr>
          <p:nvPr>
            <p:ph type="sldNum" sz="quarter" idx="12"/>
          </p:nvPr>
        </p:nvSpPr>
        <p:spPr/>
        <p:txBody>
          <a:bodyPr/>
          <a:lstStyle/>
          <a:p>
            <a:fld id="{FF4CBB06-D2BD-498D-B033-400EEC8708CD}" type="slidenum">
              <a:rPr lang="en-US" smtClean="0"/>
              <a:t>‹#›</a:t>
            </a:fld>
            <a:endParaRPr lang="en-US"/>
          </a:p>
        </p:txBody>
      </p:sp>
    </p:spTree>
    <p:extLst>
      <p:ext uri="{BB962C8B-B14F-4D97-AF65-F5344CB8AC3E}">
        <p14:creationId xmlns:p14="http://schemas.microsoft.com/office/powerpoint/2010/main" val="259165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45465" y="243332"/>
            <a:ext cx="11101069" cy="57404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12-May-24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73902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rgbClr val="FFD0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4800" b="0" i="0">
                <a:solidFill>
                  <a:srgbClr val="FFD00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12-May-24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33472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rgbClr val="FFD000"/>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12-May-24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42652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rgbClr val="FFD0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12-May-24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39573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61D48"/>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12-May-24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25342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DA660A-5D89-40D8-96EB-1E588CFEA0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6F0835-70E7-48A8-9643-A69B47E73C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A3FE0A-801D-40E8-821E-D52645C216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D0242-BEA3-43E7-8A3B-7D21F0A68E42}" type="datetimeFigureOut">
              <a:rPr lang="en-US" smtClean="0"/>
              <a:t>12-May-24</a:t>
            </a:fld>
            <a:endParaRPr lang="en-US"/>
          </a:p>
        </p:txBody>
      </p:sp>
      <p:sp>
        <p:nvSpPr>
          <p:cNvPr id="5" name="Footer Placeholder 4">
            <a:extLst>
              <a:ext uri="{FF2B5EF4-FFF2-40B4-BE49-F238E27FC236}">
                <a16:creationId xmlns:a16="http://schemas.microsoft.com/office/drawing/2014/main" id="{F3EA3FA3-A1DD-4BC0-9CFE-6C76F58F0E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F02FEA-2A0C-4C38-AE6F-329569D52E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CBB06-D2BD-498D-B033-400EEC8708CD}" type="slidenum">
              <a:rPr lang="en-US" smtClean="0"/>
              <a:t>‹#›</a:t>
            </a:fld>
            <a:endParaRPr lang="en-US"/>
          </a:p>
        </p:txBody>
      </p:sp>
    </p:spTree>
    <p:extLst>
      <p:ext uri="{BB962C8B-B14F-4D97-AF65-F5344CB8AC3E}">
        <p14:creationId xmlns:p14="http://schemas.microsoft.com/office/powerpoint/2010/main" val="3698745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359025" y="389635"/>
            <a:ext cx="6793230" cy="1765935"/>
          </a:xfrm>
          <a:prstGeom prst="rect">
            <a:avLst/>
          </a:prstGeom>
        </p:spPr>
        <p:txBody>
          <a:bodyPr wrap="square" lIns="0" tIns="0" rIns="0" bIns="0">
            <a:spAutoFit/>
          </a:bodyPr>
          <a:lstStyle>
            <a:lvl1pPr>
              <a:defRPr sz="6000" b="1" i="0">
                <a:solidFill>
                  <a:srgbClr val="FFD000"/>
                </a:solidFill>
                <a:latin typeface="Calibri"/>
                <a:cs typeface="Calibri"/>
              </a:defRPr>
            </a:lvl1pPr>
          </a:lstStyle>
          <a:p>
            <a:endParaRPr/>
          </a:p>
        </p:txBody>
      </p:sp>
      <p:sp>
        <p:nvSpPr>
          <p:cNvPr id="3" name="Holder 3"/>
          <p:cNvSpPr>
            <a:spLocks noGrp="1"/>
          </p:cNvSpPr>
          <p:nvPr>
            <p:ph type="body" idx="1"/>
          </p:nvPr>
        </p:nvSpPr>
        <p:spPr>
          <a:xfrm>
            <a:off x="918528" y="1913635"/>
            <a:ext cx="10471785" cy="2766060"/>
          </a:xfrm>
          <a:prstGeom prst="rect">
            <a:avLst/>
          </a:prstGeom>
        </p:spPr>
        <p:txBody>
          <a:bodyPr wrap="square" lIns="0" tIns="0" rIns="0" bIns="0">
            <a:spAutoFit/>
          </a:bodyPr>
          <a:lstStyle>
            <a:lvl1pPr>
              <a:defRPr sz="4800" b="0" i="0">
                <a:solidFill>
                  <a:srgbClr val="FFD000"/>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12-May-24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68451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sciencemag.org/news/2017/07/ai-revolution-scienc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sciencemag.org/news/2017/07/ai-revolution-science"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datacamp.com/blog/what-is-machine-learn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3F63-D4B1-4EF5-A81E-894658463FE4}"/>
              </a:ext>
            </a:extLst>
          </p:cNvPr>
          <p:cNvSpPr>
            <a:spLocks noGrp="1"/>
          </p:cNvSpPr>
          <p:nvPr>
            <p:ph type="title"/>
          </p:nvPr>
        </p:nvSpPr>
        <p:spPr/>
        <p:txBody>
          <a:bodyPr/>
          <a:lstStyle/>
          <a:p>
            <a:r>
              <a:rPr lang="en-US" dirty="0"/>
              <a:t>Introduction to Machine Learning </a:t>
            </a:r>
          </a:p>
        </p:txBody>
      </p:sp>
      <p:sp>
        <p:nvSpPr>
          <p:cNvPr id="3" name="Content Placeholder 2">
            <a:extLst>
              <a:ext uri="{FF2B5EF4-FFF2-40B4-BE49-F238E27FC236}">
                <a16:creationId xmlns:a16="http://schemas.microsoft.com/office/drawing/2014/main" id="{14421F8F-3944-48BB-9092-5658AFA39242}"/>
              </a:ext>
            </a:extLst>
          </p:cNvPr>
          <p:cNvSpPr>
            <a:spLocks noGrp="1"/>
          </p:cNvSpPr>
          <p:nvPr>
            <p:ph idx="1"/>
          </p:nvPr>
        </p:nvSpPr>
        <p:spPr/>
        <p:txBody>
          <a:bodyPr>
            <a:normAutofit/>
          </a:bodyPr>
          <a:lstStyle/>
          <a:p>
            <a:r>
              <a:rPr lang="en-US" sz="2000" dirty="0"/>
              <a:t>Machine Learning, represents a subset of artificial intelligence (AI) dedicated to the refinement of computer algorithms, enabling automatic enhancement through experience and data utilization. In essence, machine learning empowers computers to assimilate from data and execute decisions or forecasts without explicit programming.</a:t>
            </a:r>
          </a:p>
          <a:p>
            <a:r>
              <a:rPr lang="en-US" sz="2000" dirty="0"/>
              <a:t>Fundamentally, machine learning revolves around the conception and implementation of algorithms that facilitate these decisions and predictions. These algorithms are engineered to iteratively refine their performance, augmenting accuracy and efficacy as they ingest additional data.</a:t>
            </a:r>
          </a:p>
          <a:p>
            <a:r>
              <a:rPr lang="en-US" sz="2000" dirty="0"/>
              <a:t>For example, in image recognition tasks such as identifying cats, explicit instructions delineating feline characteristics are not provided. Instead, a plethora of cat images is supplied to the machine learning algorithm, which discerns prevalent patterns and distinguishing features characteristic of cats. Through iterative exposure to diverse cat images, the algorithm progressively refines its proficiency in cat identification, transcending to recognize felines in previously unseen images.</a:t>
            </a:r>
          </a:p>
        </p:txBody>
      </p:sp>
    </p:spTree>
    <p:extLst>
      <p:ext uri="{BB962C8B-B14F-4D97-AF65-F5344CB8AC3E}">
        <p14:creationId xmlns:p14="http://schemas.microsoft.com/office/powerpoint/2010/main" val="2136422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3A41E4-AC0F-4E3A-8496-11FA465DC906}"/>
              </a:ext>
            </a:extLst>
          </p:cNvPr>
          <p:cNvSpPr>
            <a:spLocks noGrp="1"/>
          </p:cNvSpPr>
          <p:nvPr>
            <p:ph idx="1"/>
          </p:nvPr>
        </p:nvSpPr>
        <p:spPr>
          <a:xfrm>
            <a:off x="838200" y="362585"/>
            <a:ext cx="10515600" cy="5982556"/>
          </a:xfrm>
        </p:spPr>
        <p:txBody>
          <a:bodyPr>
            <a:normAutofit/>
          </a:bodyPr>
          <a:lstStyle/>
          <a:p>
            <a:pPr marL="12700" marR="24130">
              <a:lnSpc>
                <a:spcPts val="2810"/>
              </a:lnSpc>
            </a:pPr>
            <a:r>
              <a:rPr lang="en-US" sz="2000" spc="-5" dirty="0">
                <a:solidFill>
                  <a:srgbClr val="111111"/>
                </a:solidFill>
                <a:cs typeface="Calibri"/>
              </a:rPr>
              <a:t>Computer</a:t>
            </a:r>
            <a:r>
              <a:rPr lang="en-US" sz="2000" spc="-10" dirty="0">
                <a:solidFill>
                  <a:srgbClr val="111111"/>
                </a:solidFill>
                <a:cs typeface="Calibri"/>
              </a:rPr>
              <a:t> </a:t>
            </a:r>
            <a:r>
              <a:rPr lang="en-US" sz="2000" spc="-20" dirty="0">
                <a:solidFill>
                  <a:srgbClr val="111111"/>
                </a:solidFill>
                <a:cs typeface="Calibri"/>
              </a:rPr>
              <a:t>systems</a:t>
            </a:r>
            <a:r>
              <a:rPr lang="en-US" sz="2000" spc="-10" dirty="0">
                <a:solidFill>
                  <a:srgbClr val="111111"/>
                </a:solidFill>
                <a:cs typeface="Calibri"/>
              </a:rPr>
              <a:t> can</a:t>
            </a:r>
            <a:r>
              <a:rPr lang="en-US" sz="2000" spc="-5" dirty="0">
                <a:solidFill>
                  <a:srgbClr val="111111"/>
                </a:solidFill>
                <a:cs typeface="Calibri"/>
              </a:rPr>
              <a:t> </a:t>
            </a:r>
            <a:r>
              <a:rPr lang="en-US" sz="2000" dirty="0">
                <a:solidFill>
                  <a:srgbClr val="111111"/>
                </a:solidFill>
                <a:cs typeface="Calibri"/>
              </a:rPr>
              <a:t>be </a:t>
            </a:r>
            <a:r>
              <a:rPr lang="en-US" sz="2000" spc="-15" dirty="0">
                <a:solidFill>
                  <a:srgbClr val="111111"/>
                </a:solidFill>
                <a:cs typeface="Calibri"/>
              </a:rPr>
              <a:t>differentiated</a:t>
            </a:r>
            <a:r>
              <a:rPr lang="en-US" sz="2000" spc="-5" dirty="0">
                <a:solidFill>
                  <a:srgbClr val="111111"/>
                </a:solidFill>
                <a:cs typeface="Calibri"/>
              </a:rPr>
              <a:t> on the</a:t>
            </a:r>
            <a:r>
              <a:rPr lang="en-US" sz="2000" dirty="0">
                <a:solidFill>
                  <a:srgbClr val="111111"/>
                </a:solidFill>
                <a:cs typeface="Calibri"/>
              </a:rPr>
              <a:t> </a:t>
            </a:r>
            <a:r>
              <a:rPr lang="en-US" sz="2000" spc="-5" dirty="0">
                <a:solidFill>
                  <a:srgbClr val="111111"/>
                </a:solidFill>
                <a:cs typeface="Calibri"/>
              </a:rPr>
              <a:t>basis</a:t>
            </a:r>
            <a:r>
              <a:rPr lang="en-US" sz="2000" spc="-10" dirty="0">
                <a:solidFill>
                  <a:srgbClr val="111111"/>
                </a:solidFill>
                <a:cs typeface="Calibri"/>
              </a:rPr>
              <a:t> </a:t>
            </a:r>
            <a:r>
              <a:rPr lang="en-US" sz="2000" spc="-5" dirty="0">
                <a:solidFill>
                  <a:srgbClr val="111111"/>
                </a:solidFill>
                <a:cs typeface="Calibri"/>
              </a:rPr>
              <a:t>of</a:t>
            </a:r>
            <a:r>
              <a:rPr lang="en-US" sz="2000" dirty="0">
                <a:solidFill>
                  <a:srgbClr val="111111"/>
                </a:solidFill>
                <a:cs typeface="Calibri"/>
              </a:rPr>
              <a:t> </a:t>
            </a:r>
            <a:r>
              <a:rPr lang="en-US" sz="2000" spc="-10" dirty="0">
                <a:solidFill>
                  <a:srgbClr val="111111"/>
                </a:solidFill>
                <a:cs typeface="Calibri"/>
              </a:rPr>
              <a:t>rationality</a:t>
            </a:r>
            <a:r>
              <a:rPr lang="en-US" sz="2000" spc="-5" dirty="0">
                <a:solidFill>
                  <a:srgbClr val="111111"/>
                </a:solidFill>
                <a:cs typeface="Calibri"/>
              </a:rPr>
              <a:t> </a:t>
            </a:r>
            <a:r>
              <a:rPr lang="en-US" sz="2000" dirty="0">
                <a:solidFill>
                  <a:srgbClr val="111111"/>
                </a:solidFill>
                <a:cs typeface="Calibri"/>
              </a:rPr>
              <a:t>and</a:t>
            </a:r>
            <a:r>
              <a:rPr lang="en-US" sz="2000" spc="-5" dirty="0">
                <a:solidFill>
                  <a:srgbClr val="111111"/>
                </a:solidFill>
                <a:cs typeface="Calibri"/>
              </a:rPr>
              <a:t> thinking</a:t>
            </a:r>
            <a:r>
              <a:rPr lang="en-US" sz="2000" spc="-10" dirty="0">
                <a:solidFill>
                  <a:srgbClr val="111111"/>
                </a:solidFill>
                <a:cs typeface="Calibri"/>
              </a:rPr>
              <a:t> </a:t>
            </a:r>
            <a:r>
              <a:rPr lang="en-US" sz="2000" spc="-5" dirty="0">
                <a:solidFill>
                  <a:srgbClr val="111111"/>
                </a:solidFill>
                <a:cs typeface="Calibri"/>
              </a:rPr>
              <a:t>vs. </a:t>
            </a:r>
            <a:r>
              <a:rPr lang="en-US" sz="2000" spc="-530" dirty="0">
                <a:solidFill>
                  <a:srgbClr val="111111"/>
                </a:solidFill>
                <a:cs typeface="Calibri"/>
              </a:rPr>
              <a:t> </a:t>
            </a:r>
            <a:r>
              <a:rPr lang="en-US" sz="2000" spc="-5" dirty="0">
                <a:solidFill>
                  <a:srgbClr val="111111"/>
                </a:solidFill>
                <a:cs typeface="Calibri"/>
              </a:rPr>
              <a:t>acting:</a:t>
            </a:r>
            <a:endParaRPr lang="en-US" sz="2000" dirty="0">
              <a:cs typeface="Calibri"/>
            </a:endParaRPr>
          </a:p>
          <a:p>
            <a:pPr>
              <a:lnSpc>
                <a:spcPct val="100000"/>
              </a:lnSpc>
              <a:spcBef>
                <a:spcPts val="35"/>
              </a:spcBef>
            </a:pPr>
            <a:endParaRPr lang="en-US" sz="2000" dirty="0">
              <a:cs typeface="Calibri"/>
            </a:endParaRPr>
          </a:p>
          <a:p>
            <a:pPr marL="12700">
              <a:lnSpc>
                <a:spcPct val="100000"/>
              </a:lnSpc>
            </a:pPr>
            <a:r>
              <a:rPr lang="en-US" sz="2000" spc="-5" dirty="0">
                <a:solidFill>
                  <a:srgbClr val="111111"/>
                </a:solidFill>
                <a:cs typeface="Calibri"/>
              </a:rPr>
              <a:t>Human</a:t>
            </a:r>
            <a:r>
              <a:rPr lang="en-US" sz="2000" spc="-25" dirty="0">
                <a:solidFill>
                  <a:srgbClr val="111111"/>
                </a:solidFill>
                <a:cs typeface="Calibri"/>
              </a:rPr>
              <a:t> </a:t>
            </a:r>
            <a:r>
              <a:rPr lang="en-US" sz="2000" spc="-10" dirty="0">
                <a:solidFill>
                  <a:srgbClr val="111111"/>
                </a:solidFill>
                <a:cs typeface="Calibri"/>
              </a:rPr>
              <a:t>approach:</a:t>
            </a:r>
            <a:endParaRPr lang="en-US" sz="2000" dirty="0">
              <a:cs typeface="Calibri"/>
            </a:endParaRPr>
          </a:p>
          <a:p>
            <a:pPr marL="812800" indent="-342900">
              <a:lnSpc>
                <a:spcPct val="100000"/>
              </a:lnSpc>
              <a:spcBef>
                <a:spcPts val="25"/>
              </a:spcBef>
              <a:buFont typeface="Wingdings"/>
              <a:buChar char=""/>
              <a:tabLst>
                <a:tab pos="812165" algn="l"/>
                <a:tab pos="812800" algn="l"/>
              </a:tabLst>
            </a:pPr>
            <a:r>
              <a:rPr lang="en-US" sz="2000" spc="-20" dirty="0">
                <a:solidFill>
                  <a:srgbClr val="111111"/>
                </a:solidFill>
                <a:cs typeface="Calibri"/>
              </a:rPr>
              <a:t>Systems</a:t>
            </a:r>
            <a:r>
              <a:rPr lang="en-US" sz="2000" spc="-15" dirty="0">
                <a:solidFill>
                  <a:srgbClr val="111111"/>
                </a:solidFill>
                <a:cs typeface="Calibri"/>
              </a:rPr>
              <a:t> </a:t>
            </a:r>
            <a:r>
              <a:rPr lang="en-US" sz="2000" spc="-10" dirty="0">
                <a:solidFill>
                  <a:srgbClr val="111111"/>
                </a:solidFill>
                <a:cs typeface="Calibri"/>
              </a:rPr>
              <a:t>that</a:t>
            </a:r>
            <a:r>
              <a:rPr lang="en-US" sz="2000" spc="-15" dirty="0">
                <a:solidFill>
                  <a:srgbClr val="111111"/>
                </a:solidFill>
                <a:cs typeface="Calibri"/>
              </a:rPr>
              <a:t> </a:t>
            </a:r>
            <a:r>
              <a:rPr lang="en-US" sz="2000" spc="-5" dirty="0">
                <a:solidFill>
                  <a:srgbClr val="111111"/>
                </a:solidFill>
                <a:cs typeface="Calibri"/>
              </a:rPr>
              <a:t>think</a:t>
            </a:r>
            <a:r>
              <a:rPr lang="en-US" sz="2000" spc="-15" dirty="0">
                <a:solidFill>
                  <a:srgbClr val="111111"/>
                </a:solidFill>
                <a:cs typeface="Calibri"/>
              </a:rPr>
              <a:t> </a:t>
            </a:r>
            <a:r>
              <a:rPr lang="en-US" sz="2000" spc="-25" dirty="0">
                <a:solidFill>
                  <a:srgbClr val="111111"/>
                </a:solidFill>
                <a:cs typeface="Calibri"/>
              </a:rPr>
              <a:t>like</a:t>
            </a:r>
            <a:r>
              <a:rPr lang="en-US" sz="2000" spc="-5" dirty="0">
                <a:solidFill>
                  <a:srgbClr val="111111"/>
                </a:solidFill>
                <a:cs typeface="Calibri"/>
              </a:rPr>
              <a:t> humans</a:t>
            </a:r>
            <a:endParaRPr lang="en-US" sz="2000" dirty="0">
              <a:cs typeface="Calibri"/>
            </a:endParaRPr>
          </a:p>
          <a:p>
            <a:pPr marL="12700" marR="5807710" indent="457200">
              <a:lnSpc>
                <a:spcPts val="2810"/>
              </a:lnSpc>
              <a:spcBef>
                <a:spcPts val="150"/>
              </a:spcBef>
              <a:buFont typeface="Wingdings"/>
              <a:buChar char=""/>
              <a:tabLst>
                <a:tab pos="812165" algn="l"/>
                <a:tab pos="812800" algn="l"/>
              </a:tabLst>
            </a:pPr>
            <a:r>
              <a:rPr lang="en-US" sz="2000" spc="-20" dirty="0">
                <a:solidFill>
                  <a:srgbClr val="111111"/>
                </a:solidFill>
                <a:cs typeface="Calibri"/>
              </a:rPr>
              <a:t>Systems </a:t>
            </a:r>
            <a:r>
              <a:rPr lang="en-US" sz="2000" spc="-10" dirty="0">
                <a:solidFill>
                  <a:srgbClr val="111111"/>
                </a:solidFill>
                <a:cs typeface="Calibri"/>
              </a:rPr>
              <a:t>that</a:t>
            </a:r>
            <a:r>
              <a:rPr lang="en-US" sz="2000" spc="-15" dirty="0">
                <a:solidFill>
                  <a:srgbClr val="111111"/>
                </a:solidFill>
                <a:cs typeface="Calibri"/>
              </a:rPr>
              <a:t> </a:t>
            </a:r>
            <a:r>
              <a:rPr lang="en-US" sz="2000" spc="-5" dirty="0">
                <a:solidFill>
                  <a:srgbClr val="111111"/>
                </a:solidFill>
                <a:cs typeface="Calibri"/>
              </a:rPr>
              <a:t>act</a:t>
            </a:r>
            <a:r>
              <a:rPr lang="en-US" sz="2000" spc="-20" dirty="0">
                <a:solidFill>
                  <a:srgbClr val="111111"/>
                </a:solidFill>
                <a:cs typeface="Calibri"/>
              </a:rPr>
              <a:t> </a:t>
            </a:r>
            <a:r>
              <a:rPr lang="en-US" sz="2000" spc="-25" dirty="0">
                <a:solidFill>
                  <a:srgbClr val="111111"/>
                </a:solidFill>
                <a:cs typeface="Calibri"/>
              </a:rPr>
              <a:t>like</a:t>
            </a:r>
            <a:r>
              <a:rPr lang="en-US" sz="2000" spc="-5" dirty="0">
                <a:solidFill>
                  <a:srgbClr val="111111"/>
                </a:solidFill>
                <a:cs typeface="Calibri"/>
              </a:rPr>
              <a:t> humans </a:t>
            </a:r>
            <a:r>
              <a:rPr lang="en-US" sz="2000" spc="-530" dirty="0">
                <a:solidFill>
                  <a:srgbClr val="111111"/>
                </a:solidFill>
                <a:cs typeface="Calibri"/>
              </a:rPr>
              <a:t> </a:t>
            </a:r>
            <a:r>
              <a:rPr lang="en-US" sz="2000" dirty="0">
                <a:solidFill>
                  <a:srgbClr val="111111"/>
                </a:solidFill>
                <a:cs typeface="Calibri"/>
              </a:rPr>
              <a:t>Ideal</a:t>
            </a:r>
            <a:r>
              <a:rPr lang="en-US" sz="2000" spc="-15" dirty="0">
                <a:solidFill>
                  <a:srgbClr val="111111"/>
                </a:solidFill>
                <a:cs typeface="Calibri"/>
              </a:rPr>
              <a:t> </a:t>
            </a:r>
            <a:r>
              <a:rPr lang="en-US" sz="2000" spc="-10" dirty="0">
                <a:solidFill>
                  <a:srgbClr val="111111"/>
                </a:solidFill>
                <a:cs typeface="Calibri"/>
              </a:rPr>
              <a:t>approach:</a:t>
            </a:r>
            <a:endParaRPr lang="en-US" sz="2000" dirty="0">
              <a:cs typeface="Calibri"/>
            </a:endParaRPr>
          </a:p>
          <a:p>
            <a:pPr marL="812800" indent="-342900">
              <a:lnSpc>
                <a:spcPts val="2820"/>
              </a:lnSpc>
              <a:buFont typeface="Wingdings"/>
              <a:buChar char=""/>
              <a:tabLst>
                <a:tab pos="812165" algn="l"/>
                <a:tab pos="812800" algn="l"/>
              </a:tabLst>
            </a:pPr>
            <a:r>
              <a:rPr lang="en-US" sz="2000" spc="-20" dirty="0">
                <a:solidFill>
                  <a:srgbClr val="111111"/>
                </a:solidFill>
                <a:cs typeface="Calibri"/>
              </a:rPr>
              <a:t>Systems</a:t>
            </a:r>
            <a:r>
              <a:rPr lang="en-US" sz="2000" spc="-25" dirty="0">
                <a:solidFill>
                  <a:srgbClr val="111111"/>
                </a:solidFill>
                <a:cs typeface="Calibri"/>
              </a:rPr>
              <a:t> </a:t>
            </a:r>
            <a:r>
              <a:rPr lang="en-US" sz="2000" spc="-10" dirty="0">
                <a:solidFill>
                  <a:srgbClr val="111111"/>
                </a:solidFill>
                <a:cs typeface="Calibri"/>
              </a:rPr>
              <a:t>that</a:t>
            </a:r>
            <a:r>
              <a:rPr lang="en-US" sz="2000" spc="-20" dirty="0">
                <a:solidFill>
                  <a:srgbClr val="111111"/>
                </a:solidFill>
                <a:cs typeface="Calibri"/>
              </a:rPr>
              <a:t> </a:t>
            </a:r>
            <a:r>
              <a:rPr lang="en-US" sz="2000" spc="-5" dirty="0">
                <a:solidFill>
                  <a:srgbClr val="111111"/>
                </a:solidFill>
                <a:cs typeface="Calibri"/>
              </a:rPr>
              <a:t>think</a:t>
            </a:r>
            <a:r>
              <a:rPr lang="en-US" sz="2000" spc="-25" dirty="0">
                <a:solidFill>
                  <a:srgbClr val="111111"/>
                </a:solidFill>
                <a:cs typeface="Calibri"/>
              </a:rPr>
              <a:t> </a:t>
            </a:r>
            <a:r>
              <a:rPr lang="en-US" sz="2000" spc="-10" dirty="0">
                <a:solidFill>
                  <a:srgbClr val="111111"/>
                </a:solidFill>
                <a:cs typeface="Calibri"/>
              </a:rPr>
              <a:t>rationally</a:t>
            </a:r>
            <a:endParaRPr lang="en-US" sz="2000" dirty="0">
              <a:cs typeface="Calibri"/>
            </a:endParaRPr>
          </a:p>
          <a:p>
            <a:pPr marL="812800" indent="-342900">
              <a:lnSpc>
                <a:spcPct val="100000"/>
              </a:lnSpc>
              <a:spcBef>
                <a:spcPts val="25"/>
              </a:spcBef>
              <a:buFont typeface="Wingdings"/>
              <a:buChar char=""/>
              <a:tabLst>
                <a:tab pos="812165" algn="l"/>
                <a:tab pos="812800" algn="l"/>
              </a:tabLst>
            </a:pPr>
            <a:r>
              <a:rPr lang="en-US" sz="2000" spc="-20" dirty="0">
                <a:solidFill>
                  <a:srgbClr val="111111"/>
                </a:solidFill>
                <a:cs typeface="Calibri"/>
              </a:rPr>
              <a:t>Systems</a:t>
            </a:r>
            <a:r>
              <a:rPr lang="en-US" sz="2000" spc="-25" dirty="0">
                <a:solidFill>
                  <a:srgbClr val="111111"/>
                </a:solidFill>
                <a:cs typeface="Calibri"/>
              </a:rPr>
              <a:t> </a:t>
            </a:r>
            <a:r>
              <a:rPr lang="en-US" sz="2000" spc="-10" dirty="0">
                <a:solidFill>
                  <a:srgbClr val="111111"/>
                </a:solidFill>
                <a:cs typeface="Calibri"/>
              </a:rPr>
              <a:t>that</a:t>
            </a:r>
            <a:r>
              <a:rPr lang="en-US" sz="2000" spc="-25" dirty="0">
                <a:solidFill>
                  <a:srgbClr val="111111"/>
                </a:solidFill>
                <a:cs typeface="Calibri"/>
              </a:rPr>
              <a:t> </a:t>
            </a:r>
            <a:r>
              <a:rPr lang="en-US" sz="2000" spc="-5" dirty="0">
                <a:solidFill>
                  <a:srgbClr val="111111"/>
                </a:solidFill>
                <a:cs typeface="Calibri"/>
              </a:rPr>
              <a:t>act</a:t>
            </a:r>
            <a:r>
              <a:rPr lang="en-US" sz="2000" spc="-20" dirty="0">
                <a:solidFill>
                  <a:srgbClr val="111111"/>
                </a:solidFill>
                <a:cs typeface="Calibri"/>
              </a:rPr>
              <a:t> </a:t>
            </a:r>
            <a:r>
              <a:rPr lang="en-US" sz="2000" spc="-10" dirty="0">
                <a:solidFill>
                  <a:srgbClr val="111111"/>
                </a:solidFill>
                <a:cs typeface="Calibri"/>
              </a:rPr>
              <a:t>rationally</a:t>
            </a:r>
            <a:endParaRPr lang="en-US" sz="2000" dirty="0">
              <a:cs typeface="Calibri"/>
            </a:endParaRPr>
          </a:p>
          <a:p>
            <a:r>
              <a:rPr lang="en-US" sz="2000" dirty="0"/>
              <a:t>Further Reading material </a:t>
            </a:r>
          </a:p>
          <a:p>
            <a:endParaRPr lang="en-US" sz="2000" dirty="0"/>
          </a:p>
          <a:p>
            <a:pPr marL="355600" indent="-342900">
              <a:lnSpc>
                <a:spcPct val="100000"/>
              </a:lnSpc>
              <a:spcBef>
                <a:spcPts val="100"/>
              </a:spcBef>
              <a:buClr>
                <a:srgbClr val="061D48"/>
              </a:buClr>
              <a:buAutoNum type="arabicPeriod"/>
              <a:tabLst>
                <a:tab pos="354965" algn="l"/>
                <a:tab pos="355600" algn="l"/>
              </a:tabLst>
            </a:pPr>
            <a:r>
              <a:rPr lang="en-US" sz="2000" u="sng" spc="-10" dirty="0">
                <a:solidFill>
                  <a:srgbClr val="0563C1"/>
                </a:solidFill>
                <a:uFill>
                  <a:solidFill>
                    <a:srgbClr val="0563C1"/>
                  </a:solidFill>
                </a:uFill>
                <a:cs typeface="Calibri"/>
              </a:rPr>
              <a:t>Oracle</a:t>
            </a:r>
            <a:endParaRPr lang="en-US" sz="2000" dirty="0">
              <a:cs typeface="Calibri"/>
            </a:endParaRPr>
          </a:p>
          <a:p>
            <a:pPr marL="355600" indent="-342900">
              <a:lnSpc>
                <a:spcPct val="100000"/>
              </a:lnSpc>
              <a:spcBef>
                <a:spcPts val="20"/>
              </a:spcBef>
              <a:buClr>
                <a:srgbClr val="061D48"/>
              </a:buClr>
              <a:buAutoNum type="arabicPeriod"/>
              <a:tabLst>
                <a:tab pos="354965" algn="l"/>
                <a:tab pos="355600" algn="l"/>
              </a:tabLst>
            </a:pPr>
            <a:r>
              <a:rPr lang="en-US" sz="2000" u="heavy" spc="-5" dirty="0">
                <a:solidFill>
                  <a:srgbClr val="0563C1"/>
                </a:solidFill>
                <a:uFill>
                  <a:solidFill>
                    <a:srgbClr val="0563C1"/>
                  </a:solidFill>
                </a:uFill>
                <a:cs typeface="Calibri"/>
              </a:rPr>
              <a:t>Artificial Intelligence:</a:t>
            </a:r>
            <a:r>
              <a:rPr lang="en-US" sz="2000" u="heavy" spc="-10" dirty="0">
                <a:solidFill>
                  <a:srgbClr val="0563C1"/>
                </a:solidFill>
                <a:uFill>
                  <a:solidFill>
                    <a:srgbClr val="0563C1"/>
                  </a:solidFill>
                </a:uFill>
                <a:cs typeface="Calibri"/>
              </a:rPr>
              <a:t> </a:t>
            </a:r>
            <a:r>
              <a:rPr lang="en-US" sz="2000" u="heavy" dirty="0">
                <a:solidFill>
                  <a:srgbClr val="0563C1"/>
                </a:solidFill>
                <a:uFill>
                  <a:solidFill>
                    <a:srgbClr val="0563C1"/>
                  </a:solidFill>
                </a:uFill>
                <a:cs typeface="Calibri"/>
              </a:rPr>
              <a:t>A</a:t>
            </a:r>
            <a:r>
              <a:rPr lang="en-US" sz="2000" u="heavy" spc="-10" dirty="0">
                <a:solidFill>
                  <a:srgbClr val="0563C1"/>
                </a:solidFill>
                <a:uFill>
                  <a:solidFill>
                    <a:srgbClr val="0563C1"/>
                  </a:solidFill>
                </a:uFill>
                <a:cs typeface="Calibri"/>
              </a:rPr>
              <a:t> </a:t>
            </a:r>
            <a:r>
              <a:rPr lang="en-US" sz="2000" u="heavy" spc="-5" dirty="0">
                <a:solidFill>
                  <a:srgbClr val="0563C1"/>
                </a:solidFill>
                <a:uFill>
                  <a:solidFill>
                    <a:srgbClr val="0563C1"/>
                  </a:solidFill>
                </a:uFill>
                <a:cs typeface="Calibri"/>
              </a:rPr>
              <a:t>Modern</a:t>
            </a:r>
            <a:r>
              <a:rPr lang="en-US" sz="2000" u="heavy" spc="-10" dirty="0">
                <a:solidFill>
                  <a:srgbClr val="0563C1"/>
                </a:solidFill>
                <a:uFill>
                  <a:solidFill>
                    <a:srgbClr val="0563C1"/>
                  </a:solidFill>
                </a:uFill>
                <a:cs typeface="Calibri"/>
              </a:rPr>
              <a:t> </a:t>
            </a:r>
            <a:r>
              <a:rPr lang="en-US" sz="2000" u="heavy" spc="-5" dirty="0">
                <a:solidFill>
                  <a:srgbClr val="0563C1"/>
                </a:solidFill>
                <a:uFill>
                  <a:solidFill>
                    <a:srgbClr val="0563C1"/>
                  </a:solidFill>
                </a:uFill>
                <a:cs typeface="Calibri"/>
              </a:rPr>
              <a:t>Approach</a:t>
            </a:r>
            <a:endParaRPr lang="en-US" sz="2000" dirty="0">
              <a:cs typeface="Calibri"/>
            </a:endParaRPr>
          </a:p>
          <a:p>
            <a:endParaRPr lang="en-US" sz="2000" dirty="0"/>
          </a:p>
        </p:txBody>
      </p:sp>
    </p:spTree>
    <p:extLst>
      <p:ext uri="{BB962C8B-B14F-4D97-AF65-F5344CB8AC3E}">
        <p14:creationId xmlns:p14="http://schemas.microsoft.com/office/powerpoint/2010/main" val="2650951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7039" y="107187"/>
            <a:ext cx="1800225" cy="635000"/>
          </a:xfrm>
          <a:prstGeom prst="rect">
            <a:avLst/>
          </a:prstGeom>
        </p:spPr>
        <p:txBody>
          <a:bodyPr vert="horz" wrap="square" lIns="0" tIns="12700" rIns="0" bIns="0" rtlCol="0">
            <a:spAutoFit/>
          </a:bodyPr>
          <a:lstStyle/>
          <a:p>
            <a:pPr marL="12700">
              <a:lnSpc>
                <a:spcPct val="100000"/>
              </a:lnSpc>
              <a:spcBef>
                <a:spcPts val="100"/>
              </a:spcBef>
            </a:pPr>
            <a:r>
              <a:rPr sz="4000" b="0" spc="-5" dirty="0">
                <a:solidFill>
                  <a:srgbClr val="111111"/>
                </a:solidFill>
                <a:latin typeface="Calibri"/>
                <a:cs typeface="Calibri"/>
              </a:rPr>
              <a:t>AI</a:t>
            </a:r>
            <a:r>
              <a:rPr sz="4000" b="0" spc="-70" dirty="0">
                <a:solidFill>
                  <a:srgbClr val="111111"/>
                </a:solidFill>
                <a:latin typeface="Calibri"/>
                <a:cs typeface="Calibri"/>
              </a:rPr>
              <a:t> </a:t>
            </a:r>
            <a:r>
              <a:rPr sz="4000" b="0" spc="-75" dirty="0">
                <a:solidFill>
                  <a:srgbClr val="111111"/>
                </a:solidFill>
                <a:latin typeface="Calibri"/>
                <a:cs typeface="Calibri"/>
              </a:rPr>
              <a:t>Terms</a:t>
            </a:r>
            <a:endParaRPr sz="4000" dirty="0">
              <a:latin typeface="Calibri"/>
              <a:cs typeface="Calibri"/>
            </a:endParaRPr>
          </a:p>
        </p:txBody>
      </p:sp>
      <p:sp>
        <p:nvSpPr>
          <p:cNvPr id="3" name="object 3"/>
          <p:cNvSpPr txBox="1"/>
          <p:nvPr/>
        </p:nvSpPr>
        <p:spPr>
          <a:xfrm>
            <a:off x="259529" y="6580631"/>
            <a:ext cx="4363720" cy="193040"/>
          </a:xfrm>
          <a:prstGeom prst="rect">
            <a:avLst/>
          </a:prstGeom>
        </p:spPr>
        <p:txBody>
          <a:bodyPr vert="horz" wrap="square" lIns="0" tIns="12700" rIns="0" bIns="0" rtlCol="0">
            <a:spAutoFit/>
          </a:bodyPr>
          <a:lstStyle/>
          <a:p>
            <a:pPr marL="12700">
              <a:lnSpc>
                <a:spcPct val="100000"/>
              </a:lnSpc>
              <a:spcBef>
                <a:spcPts val="100"/>
              </a:spcBef>
            </a:pPr>
            <a:r>
              <a:rPr sz="1100" spc="-5" dirty="0">
                <a:solidFill>
                  <a:srgbClr val="061D48"/>
                </a:solidFill>
                <a:latin typeface="Calibri"/>
                <a:cs typeface="Calibri"/>
              </a:rPr>
              <a:t>Source:</a:t>
            </a:r>
            <a:r>
              <a:rPr sz="1100" spc="5" dirty="0">
                <a:solidFill>
                  <a:srgbClr val="061D48"/>
                </a:solidFill>
                <a:latin typeface="Calibri"/>
                <a:cs typeface="Calibri"/>
              </a:rPr>
              <a:t> </a:t>
            </a:r>
            <a:r>
              <a:rPr sz="1100" dirty="0">
                <a:solidFill>
                  <a:srgbClr val="061D48"/>
                </a:solidFill>
                <a:latin typeface="Calibri"/>
                <a:cs typeface="Calibri"/>
              </a:rPr>
              <a:t>:</a:t>
            </a:r>
            <a:r>
              <a:rPr sz="1100" spc="260" dirty="0">
                <a:solidFill>
                  <a:srgbClr val="061D48"/>
                </a:solidFill>
                <a:latin typeface="Calibri"/>
                <a:cs typeface="Calibri"/>
              </a:rPr>
              <a:t> </a:t>
            </a:r>
            <a:r>
              <a:rPr sz="1100" spc="-5" dirty="0">
                <a:solidFill>
                  <a:srgbClr val="061D48"/>
                </a:solidFill>
                <a:latin typeface="Calibri"/>
                <a:cs typeface="Calibri"/>
              </a:rPr>
              <a:t>https://</a:t>
            </a:r>
            <a:r>
              <a:rPr sz="1100" spc="-5" dirty="0">
                <a:solidFill>
                  <a:srgbClr val="061D48"/>
                </a:solidFill>
                <a:latin typeface="Calibri"/>
                <a:cs typeface="Calibri"/>
                <a:hlinkClick r:id="rId2"/>
              </a:rPr>
              <a:t>www.sciencemag.org/news/2017/07/ai-revolution-science</a:t>
            </a:r>
            <a:endParaRPr sz="1100">
              <a:latin typeface="Calibri"/>
              <a:cs typeface="Calibri"/>
            </a:endParaRPr>
          </a:p>
        </p:txBody>
      </p:sp>
      <p:graphicFrame>
        <p:nvGraphicFramePr>
          <p:cNvPr id="4" name="object 4"/>
          <p:cNvGraphicFramePr>
            <a:graphicFrameLocks noGrp="1"/>
          </p:cNvGraphicFramePr>
          <p:nvPr/>
        </p:nvGraphicFramePr>
        <p:xfrm>
          <a:off x="168089" y="974195"/>
          <a:ext cx="11894819" cy="2121408"/>
        </p:xfrm>
        <a:graphic>
          <a:graphicData uri="http://schemas.openxmlformats.org/drawingml/2006/table">
            <a:tbl>
              <a:tblPr firstRow="1" bandRow="1">
                <a:tableStyleId>{2D5ABB26-0587-4C30-8999-92F81FD0307C}</a:tableStyleId>
              </a:tblPr>
              <a:tblGrid>
                <a:gridCol w="2957830">
                  <a:extLst>
                    <a:ext uri="{9D8B030D-6E8A-4147-A177-3AD203B41FA5}">
                      <a16:colId xmlns:a16="http://schemas.microsoft.com/office/drawing/2014/main" val="20000"/>
                    </a:ext>
                  </a:extLst>
                </a:gridCol>
                <a:gridCol w="2989580">
                  <a:extLst>
                    <a:ext uri="{9D8B030D-6E8A-4147-A177-3AD203B41FA5}">
                      <a16:colId xmlns:a16="http://schemas.microsoft.com/office/drawing/2014/main" val="20001"/>
                    </a:ext>
                  </a:extLst>
                </a:gridCol>
                <a:gridCol w="2989580">
                  <a:extLst>
                    <a:ext uri="{9D8B030D-6E8A-4147-A177-3AD203B41FA5}">
                      <a16:colId xmlns:a16="http://schemas.microsoft.com/office/drawing/2014/main" val="20002"/>
                    </a:ext>
                  </a:extLst>
                </a:gridCol>
                <a:gridCol w="2957829">
                  <a:extLst>
                    <a:ext uri="{9D8B030D-6E8A-4147-A177-3AD203B41FA5}">
                      <a16:colId xmlns:a16="http://schemas.microsoft.com/office/drawing/2014/main" val="20003"/>
                    </a:ext>
                  </a:extLst>
                </a:gridCol>
              </a:tblGrid>
              <a:tr h="2121408">
                <a:tc>
                  <a:txBody>
                    <a:bodyPr/>
                    <a:lstStyle/>
                    <a:p>
                      <a:pPr marL="91440" marR="118745">
                        <a:lnSpc>
                          <a:spcPct val="100000"/>
                        </a:lnSpc>
                        <a:spcBef>
                          <a:spcPts val="1780"/>
                        </a:spcBef>
                      </a:pPr>
                      <a:r>
                        <a:rPr sz="1800" b="1" spc="-10" dirty="0">
                          <a:solidFill>
                            <a:srgbClr val="061D48"/>
                          </a:solidFill>
                          <a:latin typeface="Calibri"/>
                          <a:cs typeface="Calibri"/>
                        </a:rPr>
                        <a:t>ALGORITHM </a:t>
                      </a:r>
                      <a:r>
                        <a:rPr sz="1800" dirty="0">
                          <a:solidFill>
                            <a:srgbClr val="061D48"/>
                          </a:solidFill>
                          <a:latin typeface="Calibri"/>
                          <a:cs typeface="Calibri"/>
                        </a:rPr>
                        <a:t>A </a:t>
                      </a:r>
                      <a:r>
                        <a:rPr sz="1800" spc="-5" dirty="0">
                          <a:solidFill>
                            <a:srgbClr val="061D48"/>
                          </a:solidFill>
                          <a:latin typeface="Calibri"/>
                          <a:cs typeface="Calibri"/>
                        </a:rPr>
                        <a:t>set </a:t>
                      </a:r>
                      <a:r>
                        <a:rPr sz="1800" dirty="0">
                          <a:solidFill>
                            <a:srgbClr val="061D48"/>
                          </a:solidFill>
                          <a:latin typeface="Calibri"/>
                          <a:cs typeface="Calibri"/>
                        </a:rPr>
                        <a:t>of </a:t>
                      </a:r>
                      <a:r>
                        <a:rPr sz="1800" spc="-15" dirty="0">
                          <a:solidFill>
                            <a:srgbClr val="061D48"/>
                          </a:solidFill>
                          <a:latin typeface="Calibri"/>
                          <a:cs typeface="Calibri"/>
                        </a:rPr>
                        <a:t>step-by- </a:t>
                      </a:r>
                      <a:r>
                        <a:rPr sz="1800" spc="-395" dirty="0">
                          <a:solidFill>
                            <a:srgbClr val="061D48"/>
                          </a:solidFill>
                          <a:latin typeface="Calibri"/>
                          <a:cs typeface="Calibri"/>
                        </a:rPr>
                        <a:t> </a:t>
                      </a:r>
                      <a:r>
                        <a:rPr sz="1800" spc="-15" dirty="0">
                          <a:solidFill>
                            <a:srgbClr val="061D48"/>
                          </a:solidFill>
                          <a:latin typeface="Calibri"/>
                          <a:cs typeface="Calibri"/>
                        </a:rPr>
                        <a:t>step </a:t>
                      </a:r>
                      <a:r>
                        <a:rPr sz="1800" spc="-5" dirty="0">
                          <a:solidFill>
                            <a:srgbClr val="061D48"/>
                          </a:solidFill>
                          <a:latin typeface="Calibri"/>
                          <a:cs typeface="Calibri"/>
                        </a:rPr>
                        <a:t>instructions. Computer </a:t>
                      </a:r>
                      <a:r>
                        <a:rPr sz="1800" dirty="0">
                          <a:solidFill>
                            <a:srgbClr val="061D48"/>
                          </a:solidFill>
                          <a:latin typeface="Calibri"/>
                          <a:cs typeface="Calibri"/>
                        </a:rPr>
                        <a:t> </a:t>
                      </a:r>
                      <a:r>
                        <a:rPr sz="1800" spc="-5" dirty="0">
                          <a:solidFill>
                            <a:srgbClr val="061D48"/>
                          </a:solidFill>
                          <a:latin typeface="Calibri"/>
                          <a:cs typeface="Calibri"/>
                        </a:rPr>
                        <a:t>algorithms</a:t>
                      </a:r>
                      <a:r>
                        <a:rPr sz="1800" spc="-10" dirty="0">
                          <a:solidFill>
                            <a:srgbClr val="061D48"/>
                          </a:solidFill>
                          <a:latin typeface="Calibri"/>
                          <a:cs typeface="Calibri"/>
                        </a:rPr>
                        <a:t> </a:t>
                      </a:r>
                      <a:r>
                        <a:rPr sz="1800" spc="-5" dirty="0">
                          <a:solidFill>
                            <a:srgbClr val="061D48"/>
                          </a:solidFill>
                          <a:latin typeface="Calibri"/>
                          <a:cs typeface="Calibri"/>
                        </a:rPr>
                        <a:t>can</a:t>
                      </a:r>
                      <a:r>
                        <a:rPr sz="1800" spc="5" dirty="0">
                          <a:solidFill>
                            <a:srgbClr val="061D48"/>
                          </a:solidFill>
                          <a:latin typeface="Calibri"/>
                          <a:cs typeface="Calibri"/>
                        </a:rPr>
                        <a:t> </a:t>
                      </a:r>
                      <a:r>
                        <a:rPr sz="1800" dirty="0">
                          <a:solidFill>
                            <a:srgbClr val="061D48"/>
                          </a:solidFill>
                          <a:latin typeface="Calibri"/>
                          <a:cs typeface="Calibri"/>
                        </a:rPr>
                        <a:t>be </a:t>
                      </a:r>
                      <a:r>
                        <a:rPr sz="1800" spc="-5" dirty="0">
                          <a:solidFill>
                            <a:srgbClr val="061D48"/>
                          </a:solidFill>
                          <a:latin typeface="Calibri"/>
                          <a:cs typeface="Calibri"/>
                        </a:rPr>
                        <a:t>simple</a:t>
                      </a:r>
                      <a:r>
                        <a:rPr sz="1800" dirty="0">
                          <a:solidFill>
                            <a:srgbClr val="061D48"/>
                          </a:solidFill>
                          <a:latin typeface="Calibri"/>
                          <a:cs typeface="Calibri"/>
                        </a:rPr>
                        <a:t> </a:t>
                      </a:r>
                      <a:r>
                        <a:rPr sz="1800" spc="-5" dirty="0">
                          <a:solidFill>
                            <a:srgbClr val="061D48"/>
                          </a:solidFill>
                          <a:latin typeface="Calibri"/>
                          <a:cs typeface="Calibri"/>
                        </a:rPr>
                        <a:t>(if </a:t>
                      </a:r>
                      <a:r>
                        <a:rPr sz="1800" dirty="0">
                          <a:solidFill>
                            <a:srgbClr val="061D48"/>
                          </a:solidFill>
                          <a:latin typeface="Calibri"/>
                          <a:cs typeface="Calibri"/>
                        </a:rPr>
                        <a:t> </a:t>
                      </a:r>
                      <a:r>
                        <a:rPr sz="1800" spc="-15" dirty="0">
                          <a:solidFill>
                            <a:srgbClr val="061D48"/>
                          </a:solidFill>
                          <a:latin typeface="Calibri"/>
                          <a:cs typeface="Calibri"/>
                        </a:rPr>
                        <a:t>it’s</a:t>
                      </a:r>
                      <a:r>
                        <a:rPr sz="1800" spc="-10" dirty="0">
                          <a:solidFill>
                            <a:srgbClr val="061D48"/>
                          </a:solidFill>
                          <a:latin typeface="Calibri"/>
                          <a:cs typeface="Calibri"/>
                        </a:rPr>
                        <a:t> </a:t>
                      </a:r>
                      <a:r>
                        <a:rPr sz="1800" dirty="0">
                          <a:solidFill>
                            <a:srgbClr val="061D48"/>
                          </a:solidFill>
                          <a:latin typeface="Calibri"/>
                          <a:cs typeface="Calibri"/>
                        </a:rPr>
                        <a:t>3</a:t>
                      </a:r>
                      <a:r>
                        <a:rPr sz="1800" spc="-5" dirty="0">
                          <a:solidFill>
                            <a:srgbClr val="061D48"/>
                          </a:solidFill>
                          <a:latin typeface="Calibri"/>
                          <a:cs typeface="Calibri"/>
                        </a:rPr>
                        <a:t> p.m., send</a:t>
                      </a:r>
                      <a:r>
                        <a:rPr sz="1800" dirty="0">
                          <a:solidFill>
                            <a:srgbClr val="061D48"/>
                          </a:solidFill>
                          <a:latin typeface="Calibri"/>
                          <a:cs typeface="Calibri"/>
                        </a:rPr>
                        <a:t> a</a:t>
                      </a:r>
                      <a:r>
                        <a:rPr sz="1800" spc="-5" dirty="0">
                          <a:solidFill>
                            <a:srgbClr val="061D48"/>
                          </a:solidFill>
                          <a:latin typeface="Calibri"/>
                          <a:cs typeface="Calibri"/>
                        </a:rPr>
                        <a:t> reminder) </a:t>
                      </a:r>
                      <a:r>
                        <a:rPr sz="1800" dirty="0">
                          <a:solidFill>
                            <a:srgbClr val="061D48"/>
                          </a:solidFill>
                          <a:latin typeface="Calibri"/>
                          <a:cs typeface="Calibri"/>
                        </a:rPr>
                        <a:t> or</a:t>
                      </a:r>
                      <a:r>
                        <a:rPr sz="1800" spc="-5" dirty="0">
                          <a:solidFill>
                            <a:srgbClr val="061D48"/>
                          </a:solidFill>
                          <a:latin typeface="Calibri"/>
                          <a:cs typeface="Calibri"/>
                        </a:rPr>
                        <a:t> </a:t>
                      </a:r>
                      <a:r>
                        <a:rPr sz="1800" spc="-10" dirty="0">
                          <a:solidFill>
                            <a:srgbClr val="061D48"/>
                          </a:solidFill>
                          <a:latin typeface="Calibri"/>
                          <a:cs typeface="Calibri"/>
                        </a:rPr>
                        <a:t>complex</a:t>
                      </a:r>
                      <a:r>
                        <a:rPr sz="1800" spc="-5" dirty="0">
                          <a:solidFill>
                            <a:srgbClr val="061D48"/>
                          </a:solidFill>
                          <a:latin typeface="Calibri"/>
                          <a:cs typeface="Calibri"/>
                        </a:rPr>
                        <a:t> (identify </a:t>
                      </a:r>
                      <a:r>
                        <a:rPr sz="1800" dirty="0">
                          <a:solidFill>
                            <a:srgbClr val="061D48"/>
                          </a:solidFill>
                          <a:latin typeface="Calibri"/>
                          <a:cs typeface="Calibri"/>
                        </a:rPr>
                        <a:t> </a:t>
                      </a:r>
                      <a:r>
                        <a:rPr sz="1800" spc="-5" dirty="0">
                          <a:solidFill>
                            <a:srgbClr val="061D48"/>
                          </a:solidFill>
                          <a:latin typeface="Calibri"/>
                          <a:cs typeface="Calibri"/>
                        </a:rPr>
                        <a:t>pedestrians).</a:t>
                      </a:r>
                      <a:endParaRPr sz="1800">
                        <a:latin typeface="Calibri"/>
                        <a:cs typeface="Calibri"/>
                      </a:endParaRPr>
                    </a:p>
                  </a:txBody>
                  <a:tcPr marL="0" marR="0" marT="226060" marB="0">
                    <a:lnL w="28575">
                      <a:solidFill>
                        <a:srgbClr val="061D48"/>
                      </a:solidFill>
                      <a:prstDash val="solid"/>
                    </a:lnL>
                    <a:lnR w="28575">
                      <a:solidFill>
                        <a:srgbClr val="061D48"/>
                      </a:solidFill>
                      <a:prstDash val="solid"/>
                    </a:lnR>
                    <a:lnT w="28575">
                      <a:solidFill>
                        <a:srgbClr val="061D48"/>
                      </a:solidFill>
                      <a:prstDash val="solid"/>
                    </a:lnT>
                    <a:lnB w="28575">
                      <a:solidFill>
                        <a:srgbClr val="061D48"/>
                      </a:solidFill>
                      <a:prstDash val="solid"/>
                    </a:lnB>
                  </a:tcPr>
                </a:tc>
                <a:tc>
                  <a:txBody>
                    <a:bodyPr/>
                    <a:lstStyle/>
                    <a:p>
                      <a:pPr marL="122555">
                        <a:lnSpc>
                          <a:spcPts val="2125"/>
                        </a:lnSpc>
                        <a:spcBef>
                          <a:spcPts val="700"/>
                        </a:spcBef>
                      </a:pPr>
                      <a:r>
                        <a:rPr sz="1800" b="1" spc="-30" dirty="0">
                          <a:solidFill>
                            <a:srgbClr val="061D48"/>
                          </a:solidFill>
                          <a:latin typeface="Calibri"/>
                          <a:cs typeface="Calibri"/>
                        </a:rPr>
                        <a:t>BACKPROPAGATION</a:t>
                      </a:r>
                      <a:r>
                        <a:rPr sz="1800" b="1" spc="-5" dirty="0">
                          <a:solidFill>
                            <a:srgbClr val="061D48"/>
                          </a:solidFill>
                          <a:latin typeface="Calibri"/>
                          <a:cs typeface="Calibri"/>
                        </a:rPr>
                        <a:t> </a:t>
                      </a:r>
                      <a:r>
                        <a:rPr sz="1800" dirty="0">
                          <a:solidFill>
                            <a:srgbClr val="061D48"/>
                          </a:solidFill>
                          <a:latin typeface="Calibri"/>
                          <a:cs typeface="Calibri"/>
                        </a:rPr>
                        <a:t>The</a:t>
                      </a:r>
                      <a:r>
                        <a:rPr sz="1800" spc="5" dirty="0">
                          <a:solidFill>
                            <a:srgbClr val="061D48"/>
                          </a:solidFill>
                          <a:latin typeface="Calibri"/>
                          <a:cs typeface="Calibri"/>
                        </a:rPr>
                        <a:t> </a:t>
                      </a:r>
                      <a:r>
                        <a:rPr sz="1800" spc="-20" dirty="0">
                          <a:solidFill>
                            <a:srgbClr val="061D48"/>
                          </a:solidFill>
                          <a:latin typeface="Calibri"/>
                          <a:cs typeface="Calibri"/>
                        </a:rPr>
                        <a:t>way</a:t>
                      </a:r>
                      <a:endParaRPr sz="1800">
                        <a:latin typeface="Calibri"/>
                        <a:cs typeface="Calibri"/>
                      </a:endParaRPr>
                    </a:p>
                    <a:p>
                      <a:pPr marL="122555">
                        <a:lnSpc>
                          <a:spcPts val="2125"/>
                        </a:lnSpc>
                      </a:pPr>
                      <a:r>
                        <a:rPr sz="1800" spc="-10" dirty="0">
                          <a:solidFill>
                            <a:srgbClr val="061D48"/>
                          </a:solidFill>
                          <a:latin typeface="Calibri"/>
                          <a:cs typeface="Calibri"/>
                        </a:rPr>
                        <a:t>many neural</a:t>
                      </a:r>
                      <a:r>
                        <a:rPr sz="1800" dirty="0">
                          <a:solidFill>
                            <a:srgbClr val="061D48"/>
                          </a:solidFill>
                          <a:latin typeface="Calibri"/>
                          <a:cs typeface="Calibri"/>
                        </a:rPr>
                        <a:t> </a:t>
                      </a:r>
                      <a:r>
                        <a:rPr sz="1800" spc="-5" dirty="0">
                          <a:solidFill>
                            <a:srgbClr val="061D48"/>
                          </a:solidFill>
                          <a:latin typeface="Calibri"/>
                          <a:cs typeface="Calibri"/>
                        </a:rPr>
                        <a:t>nets</a:t>
                      </a:r>
                      <a:r>
                        <a:rPr sz="1800" spc="-10" dirty="0">
                          <a:solidFill>
                            <a:srgbClr val="061D48"/>
                          </a:solidFill>
                          <a:latin typeface="Calibri"/>
                          <a:cs typeface="Calibri"/>
                        </a:rPr>
                        <a:t> </a:t>
                      </a:r>
                      <a:r>
                        <a:rPr sz="1800" spc="-5" dirty="0">
                          <a:solidFill>
                            <a:srgbClr val="061D48"/>
                          </a:solidFill>
                          <a:latin typeface="Calibri"/>
                          <a:cs typeface="Calibri"/>
                        </a:rPr>
                        <a:t>learn. They</a:t>
                      </a:r>
                      <a:endParaRPr sz="1800">
                        <a:latin typeface="Calibri"/>
                        <a:cs typeface="Calibri"/>
                      </a:endParaRPr>
                    </a:p>
                    <a:p>
                      <a:pPr marL="122555" marR="219710">
                        <a:lnSpc>
                          <a:spcPct val="99400"/>
                        </a:lnSpc>
                        <a:spcBef>
                          <a:spcPts val="60"/>
                        </a:spcBef>
                      </a:pPr>
                      <a:r>
                        <a:rPr sz="1800" dirty="0">
                          <a:solidFill>
                            <a:srgbClr val="061D48"/>
                          </a:solidFill>
                          <a:latin typeface="Calibri"/>
                          <a:cs typeface="Calibri"/>
                        </a:rPr>
                        <a:t>find </a:t>
                      </a:r>
                      <a:r>
                        <a:rPr sz="1800" spc="-5" dirty="0">
                          <a:solidFill>
                            <a:srgbClr val="061D48"/>
                          </a:solidFill>
                          <a:latin typeface="Calibri"/>
                          <a:cs typeface="Calibri"/>
                        </a:rPr>
                        <a:t>the </a:t>
                      </a:r>
                      <a:r>
                        <a:rPr sz="1800" spc="-10" dirty="0">
                          <a:solidFill>
                            <a:srgbClr val="061D48"/>
                          </a:solidFill>
                          <a:latin typeface="Calibri"/>
                          <a:cs typeface="Calibri"/>
                        </a:rPr>
                        <a:t>difference </a:t>
                      </a:r>
                      <a:r>
                        <a:rPr sz="1800" spc="-5" dirty="0">
                          <a:solidFill>
                            <a:srgbClr val="061D48"/>
                          </a:solidFill>
                          <a:latin typeface="Calibri"/>
                          <a:cs typeface="Calibri"/>
                        </a:rPr>
                        <a:t>between </a:t>
                      </a:r>
                      <a:r>
                        <a:rPr sz="1800" spc="-395" dirty="0">
                          <a:solidFill>
                            <a:srgbClr val="061D48"/>
                          </a:solidFill>
                          <a:latin typeface="Calibri"/>
                          <a:cs typeface="Calibri"/>
                        </a:rPr>
                        <a:t> </a:t>
                      </a:r>
                      <a:r>
                        <a:rPr sz="1800" spc="-5" dirty="0">
                          <a:solidFill>
                            <a:srgbClr val="061D48"/>
                          </a:solidFill>
                          <a:latin typeface="Calibri"/>
                          <a:cs typeface="Calibri"/>
                        </a:rPr>
                        <a:t>their </a:t>
                      </a:r>
                      <a:r>
                        <a:rPr sz="1800" dirty="0">
                          <a:solidFill>
                            <a:srgbClr val="061D48"/>
                          </a:solidFill>
                          <a:latin typeface="Calibri"/>
                          <a:cs typeface="Calibri"/>
                        </a:rPr>
                        <a:t>output and the </a:t>
                      </a:r>
                      <a:r>
                        <a:rPr sz="1800" spc="-5" dirty="0">
                          <a:solidFill>
                            <a:srgbClr val="061D48"/>
                          </a:solidFill>
                          <a:latin typeface="Calibri"/>
                          <a:cs typeface="Calibri"/>
                        </a:rPr>
                        <a:t>desired </a:t>
                      </a:r>
                      <a:r>
                        <a:rPr sz="1800" spc="-395" dirty="0">
                          <a:solidFill>
                            <a:srgbClr val="061D48"/>
                          </a:solidFill>
                          <a:latin typeface="Calibri"/>
                          <a:cs typeface="Calibri"/>
                        </a:rPr>
                        <a:t> </a:t>
                      </a:r>
                      <a:r>
                        <a:rPr sz="1800" spc="-5" dirty="0">
                          <a:solidFill>
                            <a:srgbClr val="061D48"/>
                          </a:solidFill>
                          <a:latin typeface="Calibri"/>
                          <a:cs typeface="Calibri"/>
                        </a:rPr>
                        <a:t>output,</a:t>
                      </a:r>
                      <a:r>
                        <a:rPr sz="1800" dirty="0">
                          <a:solidFill>
                            <a:srgbClr val="061D48"/>
                          </a:solidFill>
                          <a:latin typeface="Calibri"/>
                          <a:cs typeface="Calibri"/>
                        </a:rPr>
                        <a:t> </a:t>
                      </a:r>
                      <a:r>
                        <a:rPr sz="1800" spc="-5" dirty="0">
                          <a:solidFill>
                            <a:srgbClr val="061D48"/>
                          </a:solidFill>
                          <a:latin typeface="Calibri"/>
                          <a:cs typeface="Calibri"/>
                        </a:rPr>
                        <a:t>then</a:t>
                      </a:r>
                      <a:r>
                        <a:rPr sz="1800" spc="10" dirty="0">
                          <a:solidFill>
                            <a:srgbClr val="061D48"/>
                          </a:solidFill>
                          <a:latin typeface="Calibri"/>
                          <a:cs typeface="Calibri"/>
                        </a:rPr>
                        <a:t> </a:t>
                      </a:r>
                      <a:r>
                        <a:rPr sz="1800" spc="-10" dirty="0">
                          <a:solidFill>
                            <a:srgbClr val="061D48"/>
                          </a:solidFill>
                          <a:latin typeface="Calibri"/>
                          <a:cs typeface="Calibri"/>
                        </a:rPr>
                        <a:t>adjust</a:t>
                      </a:r>
                      <a:r>
                        <a:rPr sz="1800" spc="-5" dirty="0">
                          <a:solidFill>
                            <a:srgbClr val="061D48"/>
                          </a:solidFill>
                          <a:latin typeface="Calibri"/>
                          <a:cs typeface="Calibri"/>
                        </a:rPr>
                        <a:t> the </a:t>
                      </a:r>
                      <a:r>
                        <a:rPr sz="1800" dirty="0">
                          <a:solidFill>
                            <a:srgbClr val="061D48"/>
                          </a:solidFill>
                          <a:latin typeface="Calibri"/>
                          <a:cs typeface="Calibri"/>
                        </a:rPr>
                        <a:t> </a:t>
                      </a:r>
                      <a:r>
                        <a:rPr sz="1800" spc="-5" dirty="0">
                          <a:solidFill>
                            <a:srgbClr val="061D48"/>
                          </a:solidFill>
                          <a:latin typeface="Calibri"/>
                          <a:cs typeface="Calibri"/>
                        </a:rPr>
                        <a:t>calculations in </a:t>
                      </a:r>
                      <a:r>
                        <a:rPr sz="1800" spc="-15" dirty="0">
                          <a:solidFill>
                            <a:srgbClr val="061D48"/>
                          </a:solidFill>
                          <a:latin typeface="Calibri"/>
                          <a:cs typeface="Calibri"/>
                        </a:rPr>
                        <a:t>reverse </a:t>
                      </a:r>
                      <a:r>
                        <a:rPr sz="1800" spc="-5" dirty="0">
                          <a:solidFill>
                            <a:srgbClr val="061D48"/>
                          </a:solidFill>
                          <a:latin typeface="Calibri"/>
                          <a:cs typeface="Calibri"/>
                        </a:rPr>
                        <a:t>order </a:t>
                      </a:r>
                      <a:r>
                        <a:rPr sz="1800" spc="-395" dirty="0">
                          <a:solidFill>
                            <a:srgbClr val="061D48"/>
                          </a:solidFill>
                          <a:latin typeface="Calibri"/>
                          <a:cs typeface="Calibri"/>
                        </a:rPr>
                        <a:t> </a:t>
                      </a:r>
                      <a:r>
                        <a:rPr sz="1800" dirty="0">
                          <a:solidFill>
                            <a:srgbClr val="061D48"/>
                          </a:solidFill>
                          <a:latin typeface="Calibri"/>
                          <a:cs typeface="Calibri"/>
                        </a:rPr>
                        <a:t>of </a:t>
                      </a:r>
                      <a:r>
                        <a:rPr sz="1800" spc="-10" dirty="0">
                          <a:solidFill>
                            <a:srgbClr val="061D48"/>
                          </a:solidFill>
                          <a:latin typeface="Calibri"/>
                          <a:cs typeface="Calibri"/>
                        </a:rPr>
                        <a:t>execution.</a:t>
                      </a:r>
                      <a:endParaRPr sz="1800">
                        <a:latin typeface="Calibri"/>
                        <a:cs typeface="Calibri"/>
                      </a:endParaRPr>
                    </a:p>
                  </a:txBody>
                  <a:tcPr marL="0" marR="0" marT="88900" marB="0">
                    <a:lnL w="28575">
                      <a:solidFill>
                        <a:srgbClr val="061D48"/>
                      </a:solidFill>
                      <a:prstDash val="solid"/>
                    </a:lnL>
                    <a:lnR w="28575">
                      <a:solidFill>
                        <a:srgbClr val="061D48"/>
                      </a:solidFill>
                      <a:prstDash val="solid"/>
                    </a:lnR>
                    <a:lnT w="28575">
                      <a:solidFill>
                        <a:srgbClr val="061D48"/>
                      </a:solidFill>
                      <a:prstDash val="solid"/>
                    </a:lnT>
                    <a:lnB w="28575">
                      <a:solidFill>
                        <a:srgbClr val="061D48"/>
                      </a:solidFill>
                      <a:prstDash val="solid"/>
                    </a:lnB>
                  </a:tcPr>
                </a:tc>
                <a:tc>
                  <a:txBody>
                    <a:bodyPr/>
                    <a:lstStyle/>
                    <a:p>
                      <a:pPr marL="122555" marR="178435">
                        <a:lnSpc>
                          <a:spcPct val="99400"/>
                        </a:lnSpc>
                        <a:spcBef>
                          <a:spcPts val="715"/>
                        </a:spcBef>
                      </a:pPr>
                      <a:r>
                        <a:rPr sz="1800" b="1" spc="-10" dirty="0">
                          <a:solidFill>
                            <a:srgbClr val="061D48"/>
                          </a:solidFill>
                          <a:latin typeface="Calibri"/>
                          <a:cs typeface="Calibri"/>
                        </a:rPr>
                        <a:t>BLACK</a:t>
                      </a:r>
                      <a:r>
                        <a:rPr sz="1800" b="1" spc="-5" dirty="0">
                          <a:solidFill>
                            <a:srgbClr val="061D48"/>
                          </a:solidFill>
                          <a:latin typeface="Calibri"/>
                          <a:cs typeface="Calibri"/>
                        </a:rPr>
                        <a:t> </a:t>
                      </a:r>
                      <a:r>
                        <a:rPr sz="1800" b="1" spc="-25" dirty="0">
                          <a:solidFill>
                            <a:srgbClr val="061D48"/>
                          </a:solidFill>
                          <a:latin typeface="Calibri"/>
                          <a:cs typeface="Calibri"/>
                        </a:rPr>
                        <a:t>BOX</a:t>
                      </a:r>
                      <a:r>
                        <a:rPr sz="1800" b="1" spc="-10" dirty="0">
                          <a:solidFill>
                            <a:srgbClr val="061D48"/>
                          </a:solidFill>
                          <a:latin typeface="Calibri"/>
                          <a:cs typeface="Calibri"/>
                        </a:rPr>
                        <a:t> </a:t>
                      </a:r>
                      <a:r>
                        <a:rPr sz="1800" dirty="0">
                          <a:solidFill>
                            <a:srgbClr val="061D48"/>
                          </a:solidFill>
                          <a:latin typeface="Calibri"/>
                          <a:cs typeface="Calibri"/>
                        </a:rPr>
                        <a:t>A</a:t>
                      </a:r>
                      <a:r>
                        <a:rPr sz="1800" spc="-5" dirty="0">
                          <a:solidFill>
                            <a:srgbClr val="061D48"/>
                          </a:solidFill>
                          <a:latin typeface="Calibri"/>
                          <a:cs typeface="Calibri"/>
                        </a:rPr>
                        <a:t> description </a:t>
                      </a:r>
                      <a:r>
                        <a:rPr sz="1800" dirty="0">
                          <a:solidFill>
                            <a:srgbClr val="061D48"/>
                          </a:solidFill>
                          <a:latin typeface="Calibri"/>
                          <a:cs typeface="Calibri"/>
                        </a:rPr>
                        <a:t>of </a:t>
                      </a:r>
                      <a:r>
                        <a:rPr sz="1800" spc="5" dirty="0">
                          <a:solidFill>
                            <a:srgbClr val="061D48"/>
                          </a:solidFill>
                          <a:latin typeface="Calibri"/>
                          <a:cs typeface="Calibri"/>
                        </a:rPr>
                        <a:t> </a:t>
                      </a:r>
                      <a:r>
                        <a:rPr sz="1800" spc="-5" dirty="0">
                          <a:solidFill>
                            <a:srgbClr val="061D48"/>
                          </a:solidFill>
                          <a:latin typeface="Calibri"/>
                          <a:cs typeface="Calibri"/>
                        </a:rPr>
                        <a:t>some </a:t>
                      </a:r>
                      <a:r>
                        <a:rPr sz="1800" dirty="0">
                          <a:solidFill>
                            <a:srgbClr val="061D48"/>
                          </a:solidFill>
                          <a:latin typeface="Calibri"/>
                          <a:cs typeface="Calibri"/>
                        </a:rPr>
                        <a:t>deep </a:t>
                      </a:r>
                      <a:r>
                        <a:rPr sz="1800" spc="-5" dirty="0">
                          <a:solidFill>
                            <a:srgbClr val="061D48"/>
                          </a:solidFill>
                          <a:latin typeface="Calibri"/>
                          <a:cs typeface="Calibri"/>
                        </a:rPr>
                        <a:t>learning </a:t>
                      </a:r>
                      <a:r>
                        <a:rPr sz="1800" spc="-15" dirty="0">
                          <a:solidFill>
                            <a:srgbClr val="061D48"/>
                          </a:solidFill>
                          <a:latin typeface="Calibri"/>
                          <a:cs typeface="Calibri"/>
                        </a:rPr>
                        <a:t>systems. </a:t>
                      </a:r>
                      <a:r>
                        <a:rPr sz="1800" spc="-395" dirty="0">
                          <a:solidFill>
                            <a:srgbClr val="061D48"/>
                          </a:solidFill>
                          <a:latin typeface="Calibri"/>
                          <a:cs typeface="Calibri"/>
                        </a:rPr>
                        <a:t> </a:t>
                      </a:r>
                      <a:r>
                        <a:rPr sz="1800" spc="-5" dirty="0">
                          <a:solidFill>
                            <a:srgbClr val="061D48"/>
                          </a:solidFill>
                          <a:latin typeface="Calibri"/>
                          <a:cs typeface="Calibri"/>
                        </a:rPr>
                        <a:t>They </a:t>
                      </a:r>
                      <a:r>
                        <a:rPr sz="1800" spc="-25" dirty="0">
                          <a:solidFill>
                            <a:srgbClr val="061D48"/>
                          </a:solidFill>
                          <a:latin typeface="Calibri"/>
                          <a:cs typeface="Calibri"/>
                        </a:rPr>
                        <a:t>take</a:t>
                      </a:r>
                      <a:r>
                        <a:rPr sz="1800" spc="5" dirty="0">
                          <a:solidFill>
                            <a:srgbClr val="061D48"/>
                          </a:solidFill>
                          <a:latin typeface="Calibri"/>
                          <a:cs typeface="Calibri"/>
                        </a:rPr>
                        <a:t> </a:t>
                      </a:r>
                      <a:r>
                        <a:rPr sz="1800" dirty="0">
                          <a:solidFill>
                            <a:srgbClr val="061D48"/>
                          </a:solidFill>
                          <a:latin typeface="Calibri"/>
                          <a:cs typeface="Calibri"/>
                        </a:rPr>
                        <a:t>an</a:t>
                      </a:r>
                      <a:r>
                        <a:rPr sz="1800" spc="5" dirty="0">
                          <a:solidFill>
                            <a:srgbClr val="061D48"/>
                          </a:solidFill>
                          <a:latin typeface="Calibri"/>
                          <a:cs typeface="Calibri"/>
                        </a:rPr>
                        <a:t> </a:t>
                      </a:r>
                      <a:r>
                        <a:rPr sz="1800" spc="-5" dirty="0">
                          <a:solidFill>
                            <a:srgbClr val="061D48"/>
                          </a:solidFill>
                          <a:latin typeface="Calibri"/>
                          <a:cs typeface="Calibri"/>
                        </a:rPr>
                        <a:t>input </a:t>
                      </a:r>
                      <a:r>
                        <a:rPr sz="1800" dirty="0">
                          <a:solidFill>
                            <a:srgbClr val="061D48"/>
                          </a:solidFill>
                          <a:latin typeface="Calibri"/>
                          <a:cs typeface="Calibri"/>
                        </a:rPr>
                        <a:t>and </a:t>
                      </a:r>
                      <a:r>
                        <a:rPr sz="1800" spc="5" dirty="0">
                          <a:solidFill>
                            <a:srgbClr val="061D48"/>
                          </a:solidFill>
                          <a:latin typeface="Calibri"/>
                          <a:cs typeface="Calibri"/>
                        </a:rPr>
                        <a:t> </a:t>
                      </a:r>
                      <a:r>
                        <a:rPr sz="1800" spc="-10" dirty="0">
                          <a:solidFill>
                            <a:srgbClr val="061D48"/>
                          </a:solidFill>
                          <a:latin typeface="Calibri"/>
                          <a:cs typeface="Calibri"/>
                        </a:rPr>
                        <a:t>provide</a:t>
                      </a:r>
                      <a:r>
                        <a:rPr sz="1800" dirty="0">
                          <a:solidFill>
                            <a:srgbClr val="061D48"/>
                          </a:solidFill>
                          <a:latin typeface="Calibri"/>
                          <a:cs typeface="Calibri"/>
                        </a:rPr>
                        <a:t> an</a:t>
                      </a:r>
                      <a:r>
                        <a:rPr sz="1800" spc="5" dirty="0">
                          <a:solidFill>
                            <a:srgbClr val="061D48"/>
                          </a:solidFill>
                          <a:latin typeface="Calibri"/>
                          <a:cs typeface="Calibri"/>
                        </a:rPr>
                        <a:t> </a:t>
                      </a:r>
                      <a:r>
                        <a:rPr sz="1800" spc="-5" dirty="0">
                          <a:solidFill>
                            <a:srgbClr val="061D48"/>
                          </a:solidFill>
                          <a:latin typeface="Calibri"/>
                          <a:cs typeface="Calibri"/>
                        </a:rPr>
                        <a:t>output,</a:t>
                      </a:r>
                      <a:r>
                        <a:rPr sz="1800" dirty="0">
                          <a:solidFill>
                            <a:srgbClr val="061D48"/>
                          </a:solidFill>
                          <a:latin typeface="Calibri"/>
                          <a:cs typeface="Calibri"/>
                        </a:rPr>
                        <a:t> but</a:t>
                      </a:r>
                      <a:r>
                        <a:rPr sz="1800" spc="-5" dirty="0">
                          <a:solidFill>
                            <a:srgbClr val="061D48"/>
                          </a:solidFill>
                          <a:latin typeface="Calibri"/>
                          <a:cs typeface="Calibri"/>
                        </a:rPr>
                        <a:t> the </a:t>
                      </a:r>
                      <a:r>
                        <a:rPr sz="1800" dirty="0">
                          <a:solidFill>
                            <a:srgbClr val="061D48"/>
                          </a:solidFill>
                          <a:latin typeface="Calibri"/>
                          <a:cs typeface="Calibri"/>
                        </a:rPr>
                        <a:t> </a:t>
                      </a:r>
                      <a:r>
                        <a:rPr sz="1800" spc="-5" dirty="0">
                          <a:solidFill>
                            <a:srgbClr val="061D48"/>
                          </a:solidFill>
                          <a:latin typeface="Calibri"/>
                          <a:cs typeface="Calibri"/>
                        </a:rPr>
                        <a:t>calculations that </a:t>
                      </a:r>
                      <a:r>
                        <a:rPr sz="1800" dirty="0">
                          <a:solidFill>
                            <a:srgbClr val="061D48"/>
                          </a:solidFill>
                          <a:latin typeface="Calibri"/>
                          <a:cs typeface="Calibri"/>
                        </a:rPr>
                        <a:t>occur </a:t>
                      </a:r>
                      <a:r>
                        <a:rPr sz="1800" spc="-5" dirty="0">
                          <a:solidFill>
                            <a:srgbClr val="061D48"/>
                          </a:solidFill>
                          <a:latin typeface="Calibri"/>
                          <a:cs typeface="Calibri"/>
                        </a:rPr>
                        <a:t>in </a:t>
                      </a:r>
                      <a:r>
                        <a:rPr sz="1800" dirty="0">
                          <a:solidFill>
                            <a:srgbClr val="061D48"/>
                          </a:solidFill>
                          <a:latin typeface="Calibri"/>
                          <a:cs typeface="Calibri"/>
                        </a:rPr>
                        <a:t> </a:t>
                      </a:r>
                      <a:r>
                        <a:rPr sz="1800" spc="-5" dirty="0">
                          <a:solidFill>
                            <a:srgbClr val="061D48"/>
                          </a:solidFill>
                          <a:latin typeface="Calibri"/>
                          <a:cs typeface="Calibri"/>
                        </a:rPr>
                        <a:t>between </a:t>
                      </a:r>
                      <a:r>
                        <a:rPr sz="1800" spc="-15" dirty="0">
                          <a:solidFill>
                            <a:srgbClr val="061D48"/>
                          </a:solidFill>
                          <a:latin typeface="Calibri"/>
                          <a:cs typeface="Calibri"/>
                        </a:rPr>
                        <a:t>are</a:t>
                      </a:r>
                      <a:r>
                        <a:rPr sz="1800" dirty="0">
                          <a:solidFill>
                            <a:srgbClr val="061D48"/>
                          </a:solidFill>
                          <a:latin typeface="Calibri"/>
                          <a:cs typeface="Calibri"/>
                        </a:rPr>
                        <a:t> not</a:t>
                      </a:r>
                      <a:r>
                        <a:rPr sz="1800" spc="-5" dirty="0">
                          <a:solidFill>
                            <a:srgbClr val="061D48"/>
                          </a:solidFill>
                          <a:latin typeface="Calibri"/>
                          <a:cs typeface="Calibri"/>
                        </a:rPr>
                        <a:t> </a:t>
                      </a:r>
                      <a:r>
                        <a:rPr sz="1800" spc="-15" dirty="0">
                          <a:solidFill>
                            <a:srgbClr val="061D48"/>
                          </a:solidFill>
                          <a:latin typeface="Calibri"/>
                          <a:cs typeface="Calibri"/>
                        </a:rPr>
                        <a:t>easy</a:t>
                      </a:r>
                      <a:r>
                        <a:rPr sz="1800" spc="-5" dirty="0">
                          <a:solidFill>
                            <a:srgbClr val="061D48"/>
                          </a:solidFill>
                          <a:latin typeface="Calibri"/>
                          <a:cs typeface="Calibri"/>
                        </a:rPr>
                        <a:t> </a:t>
                      </a:r>
                      <a:r>
                        <a:rPr sz="1800" spc="-15" dirty="0">
                          <a:solidFill>
                            <a:srgbClr val="061D48"/>
                          </a:solidFill>
                          <a:latin typeface="Calibri"/>
                          <a:cs typeface="Calibri"/>
                        </a:rPr>
                        <a:t>for </a:t>
                      </a:r>
                      <a:r>
                        <a:rPr sz="1800" spc="-10" dirty="0">
                          <a:solidFill>
                            <a:srgbClr val="061D48"/>
                          </a:solidFill>
                          <a:latin typeface="Calibri"/>
                          <a:cs typeface="Calibri"/>
                        </a:rPr>
                        <a:t> </a:t>
                      </a:r>
                      <a:r>
                        <a:rPr sz="1800" spc="-5" dirty="0">
                          <a:solidFill>
                            <a:srgbClr val="061D48"/>
                          </a:solidFill>
                          <a:latin typeface="Calibri"/>
                          <a:cs typeface="Calibri"/>
                        </a:rPr>
                        <a:t>humans </a:t>
                      </a:r>
                      <a:r>
                        <a:rPr sz="1800" spc="-15" dirty="0">
                          <a:solidFill>
                            <a:srgbClr val="061D48"/>
                          </a:solidFill>
                          <a:latin typeface="Calibri"/>
                          <a:cs typeface="Calibri"/>
                        </a:rPr>
                        <a:t>to</a:t>
                      </a:r>
                      <a:r>
                        <a:rPr sz="1800" dirty="0">
                          <a:solidFill>
                            <a:srgbClr val="061D48"/>
                          </a:solidFill>
                          <a:latin typeface="Calibri"/>
                          <a:cs typeface="Calibri"/>
                        </a:rPr>
                        <a:t> </a:t>
                      </a:r>
                      <a:r>
                        <a:rPr sz="1800" spc="-10" dirty="0">
                          <a:solidFill>
                            <a:srgbClr val="061D48"/>
                          </a:solidFill>
                          <a:latin typeface="Calibri"/>
                          <a:cs typeface="Calibri"/>
                        </a:rPr>
                        <a:t>interpret.</a:t>
                      </a:r>
                      <a:endParaRPr sz="1800">
                        <a:latin typeface="Calibri"/>
                        <a:cs typeface="Calibri"/>
                      </a:endParaRPr>
                    </a:p>
                  </a:txBody>
                  <a:tcPr marL="0" marR="0" marT="90805" marB="0">
                    <a:lnL w="28575">
                      <a:solidFill>
                        <a:srgbClr val="061D48"/>
                      </a:solidFill>
                      <a:prstDash val="solid"/>
                    </a:lnL>
                    <a:lnR w="28575">
                      <a:solidFill>
                        <a:srgbClr val="061D48"/>
                      </a:solidFill>
                      <a:prstDash val="solid"/>
                    </a:lnR>
                    <a:lnT w="28575">
                      <a:solidFill>
                        <a:srgbClr val="061D48"/>
                      </a:solidFill>
                      <a:prstDash val="solid"/>
                    </a:lnT>
                    <a:lnB w="28575">
                      <a:solidFill>
                        <a:srgbClr val="061D48"/>
                      </a:solidFill>
                      <a:prstDash val="solid"/>
                    </a:lnB>
                  </a:tcPr>
                </a:tc>
                <a:tc>
                  <a:txBody>
                    <a:bodyPr/>
                    <a:lstStyle/>
                    <a:p>
                      <a:pPr marL="122555" algn="just">
                        <a:lnSpc>
                          <a:spcPts val="2125"/>
                        </a:lnSpc>
                        <a:spcBef>
                          <a:spcPts val="700"/>
                        </a:spcBef>
                      </a:pPr>
                      <a:r>
                        <a:rPr sz="1800" b="1" spc="-5" dirty="0">
                          <a:solidFill>
                            <a:srgbClr val="011BFF"/>
                          </a:solidFill>
                          <a:latin typeface="Calibri"/>
                          <a:cs typeface="Calibri"/>
                        </a:rPr>
                        <a:t>DEEP</a:t>
                      </a:r>
                      <a:r>
                        <a:rPr sz="1800" b="1" spc="-15" dirty="0">
                          <a:solidFill>
                            <a:srgbClr val="011BFF"/>
                          </a:solidFill>
                          <a:latin typeface="Calibri"/>
                          <a:cs typeface="Calibri"/>
                        </a:rPr>
                        <a:t> </a:t>
                      </a:r>
                      <a:r>
                        <a:rPr sz="1800" b="1" spc="-5" dirty="0">
                          <a:solidFill>
                            <a:srgbClr val="011BFF"/>
                          </a:solidFill>
                          <a:latin typeface="Calibri"/>
                          <a:cs typeface="Calibri"/>
                        </a:rPr>
                        <a:t>LEARNING</a:t>
                      </a:r>
                      <a:r>
                        <a:rPr sz="1800" b="1" spc="-15" dirty="0">
                          <a:solidFill>
                            <a:srgbClr val="011BFF"/>
                          </a:solidFill>
                          <a:latin typeface="Calibri"/>
                          <a:cs typeface="Calibri"/>
                        </a:rPr>
                        <a:t> </a:t>
                      </a:r>
                      <a:r>
                        <a:rPr sz="1800" spc="-5" dirty="0">
                          <a:solidFill>
                            <a:srgbClr val="061D48"/>
                          </a:solidFill>
                          <a:latin typeface="Calibri"/>
                          <a:cs typeface="Calibri"/>
                        </a:rPr>
                        <a:t>How</a:t>
                      </a:r>
                      <a:r>
                        <a:rPr sz="1800" spc="-15" dirty="0">
                          <a:solidFill>
                            <a:srgbClr val="061D48"/>
                          </a:solidFill>
                          <a:latin typeface="Calibri"/>
                          <a:cs typeface="Calibri"/>
                        </a:rPr>
                        <a:t> </a:t>
                      </a:r>
                      <a:r>
                        <a:rPr sz="1800" dirty="0">
                          <a:solidFill>
                            <a:srgbClr val="061D48"/>
                          </a:solidFill>
                          <a:latin typeface="Calibri"/>
                          <a:cs typeface="Calibri"/>
                        </a:rPr>
                        <a:t>a</a:t>
                      </a:r>
                      <a:endParaRPr sz="1800">
                        <a:latin typeface="Calibri"/>
                        <a:cs typeface="Calibri"/>
                      </a:endParaRPr>
                    </a:p>
                    <a:p>
                      <a:pPr marL="122555" algn="just">
                        <a:lnSpc>
                          <a:spcPts val="2125"/>
                        </a:lnSpc>
                      </a:pPr>
                      <a:r>
                        <a:rPr sz="1800" spc="-10" dirty="0">
                          <a:solidFill>
                            <a:srgbClr val="061D48"/>
                          </a:solidFill>
                          <a:latin typeface="Calibri"/>
                          <a:cs typeface="Calibri"/>
                        </a:rPr>
                        <a:t>neural</a:t>
                      </a:r>
                      <a:r>
                        <a:rPr sz="1800" spc="-15" dirty="0">
                          <a:solidFill>
                            <a:srgbClr val="061D48"/>
                          </a:solidFill>
                          <a:latin typeface="Calibri"/>
                          <a:cs typeface="Calibri"/>
                        </a:rPr>
                        <a:t> </a:t>
                      </a:r>
                      <a:r>
                        <a:rPr sz="1800" spc="-10" dirty="0">
                          <a:solidFill>
                            <a:srgbClr val="061D48"/>
                          </a:solidFill>
                          <a:latin typeface="Calibri"/>
                          <a:cs typeface="Calibri"/>
                        </a:rPr>
                        <a:t>network</a:t>
                      </a:r>
                      <a:r>
                        <a:rPr sz="1800" spc="-20" dirty="0">
                          <a:solidFill>
                            <a:srgbClr val="061D48"/>
                          </a:solidFill>
                          <a:latin typeface="Calibri"/>
                          <a:cs typeface="Calibri"/>
                        </a:rPr>
                        <a:t> </a:t>
                      </a:r>
                      <a:r>
                        <a:rPr sz="1800" spc="-5" dirty="0">
                          <a:solidFill>
                            <a:srgbClr val="061D48"/>
                          </a:solidFill>
                          <a:latin typeface="Calibri"/>
                          <a:cs typeface="Calibri"/>
                        </a:rPr>
                        <a:t>with multiple</a:t>
                      </a:r>
                      <a:endParaRPr sz="1800">
                        <a:latin typeface="Calibri"/>
                        <a:cs typeface="Calibri"/>
                      </a:endParaRPr>
                    </a:p>
                    <a:p>
                      <a:pPr marL="122555" marR="120014" algn="just">
                        <a:lnSpc>
                          <a:spcPct val="99400"/>
                        </a:lnSpc>
                        <a:spcBef>
                          <a:spcPts val="60"/>
                        </a:spcBef>
                      </a:pPr>
                      <a:r>
                        <a:rPr sz="1800" spc="-20" dirty="0">
                          <a:solidFill>
                            <a:srgbClr val="061D48"/>
                          </a:solidFill>
                          <a:latin typeface="Calibri"/>
                          <a:cs typeface="Calibri"/>
                        </a:rPr>
                        <a:t>layers </a:t>
                      </a:r>
                      <a:r>
                        <a:rPr sz="1800" spc="-5" dirty="0">
                          <a:solidFill>
                            <a:srgbClr val="061D48"/>
                          </a:solidFill>
                          <a:latin typeface="Calibri"/>
                          <a:cs typeface="Calibri"/>
                        </a:rPr>
                        <a:t>becomes sensitive </a:t>
                      </a:r>
                      <a:r>
                        <a:rPr sz="1800" spc="-15" dirty="0">
                          <a:solidFill>
                            <a:srgbClr val="061D48"/>
                          </a:solidFill>
                          <a:latin typeface="Calibri"/>
                          <a:cs typeface="Calibri"/>
                        </a:rPr>
                        <a:t>to </a:t>
                      </a:r>
                      <a:r>
                        <a:rPr sz="1800" spc="-10" dirty="0">
                          <a:solidFill>
                            <a:srgbClr val="061D48"/>
                          </a:solidFill>
                          <a:latin typeface="Calibri"/>
                          <a:cs typeface="Calibri"/>
                        </a:rPr>
                        <a:t> progressively more </a:t>
                      </a:r>
                      <a:r>
                        <a:rPr sz="1800" spc="-15" dirty="0">
                          <a:solidFill>
                            <a:srgbClr val="061D48"/>
                          </a:solidFill>
                          <a:latin typeface="Calibri"/>
                          <a:cs typeface="Calibri"/>
                        </a:rPr>
                        <a:t>abstract </a:t>
                      </a:r>
                      <a:r>
                        <a:rPr sz="1800" spc="-10" dirty="0">
                          <a:solidFill>
                            <a:srgbClr val="061D48"/>
                          </a:solidFill>
                          <a:latin typeface="Calibri"/>
                          <a:cs typeface="Calibri"/>
                        </a:rPr>
                        <a:t> patterns. </a:t>
                      </a:r>
                      <a:r>
                        <a:rPr sz="1800" spc="-5" dirty="0">
                          <a:solidFill>
                            <a:srgbClr val="061D48"/>
                          </a:solidFill>
                          <a:latin typeface="Calibri"/>
                          <a:cs typeface="Calibri"/>
                        </a:rPr>
                        <a:t>In </a:t>
                      </a:r>
                      <a:r>
                        <a:rPr sz="1800" spc="-10" dirty="0">
                          <a:solidFill>
                            <a:srgbClr val="061D48"/>
                          </a:solidFill>
                          <a:latin typeface="Calibri"/>
                          <a:cs typeface="Calibri"/>
                        </a:rPr>
                        <a:t>parsing </a:t>
                      </a:r>
                      <a:r>
                        <a:rPr sz="1800" dirty="0">
                          <a:solidFill>
                            <a:srgbClr val="061D48"/>
                          </a:solidFill>
                          <a:latin typeface="Calibri"/>
                          <a:cs typeface="Calibri"/>
                        </a:rPr>
                        <a:t>a </a:t>
                      </a:r>
                      <a:r>
                        <a:rPr sz="1800" spc="-10" dirty="0">
                          <a:solidFill>
                            <a:srgbClr val="061D48"/>
                          </a:solidFill>
                          <a:latin typeface="Calibri"/>
                          <a:cs typeface="Calibri"/>
                        </a:rPr>
                        <a:t>photo, </a:t>
                      </a:r>
                      <a:r>
                        <a:rPr sz="1800" spc="-5" dirty="0">
                          <a:solidFill>
                            <a:srgbClr val="061D48"/>
                          </a:solidFill>
                          <a:latin typeface="Calibri"/>
                          <a:cs typeface="Calibri"/>
                        </a:rPr>
                        <a:t> </a:t>
                      </a:r>
                      <a:r>
                        <a:rPr sz="1800" spc="-20" dirty="0">
                          <a:solidFill>
                            <a:srgbClr val="061D48"/>
                          </a:solidFill>
                          <a:latin typeface="Calibri"/>
                          <a:cs typeface="Calibri"/>
                        </a:rPr>
                        <a:t>layers </a:t>
                      </a:r>
                      <a:r>
                        <a:rPr sz="1800" spc="-5" dirty="0">
                          <a:solidFill>
                            <a:srgbClr val="061D48"/>
                          </a:solidFill>
                          <a:latin typeface="Calibri"/>
                          <a:cs typeface="Calibri"/>
                        </a:rPr>
                        <a:t>might respond </a:t>
                      </a:r>
                      <a:r>
                        <a:rPr sz="1800" spc="-15" dirty="0">
                          <a:solidFill>
                            <a:srgbClr val="061D48"/>
                          </a:solidFill>
                          <a:latin typeface="Calibri"/>
                          <a:cs typeface="Calibri"/>
                        </a:rPr>
                        <a:t>first to </a:t>
                      </a:r>
                      <a:r>
                        <a:rPr sz="1800" spc="-10" dirty="0">
                          <a:solidFill>
                            <a:srgbClr val="061D48"/>
                          </a:solidFill>
                          <a:latin typeface="Calibri"/>
                          <a:cs typeface="Calibri"/>
                        </a:rPr>
                        <a:t> </a:t>
                      </a:r>
                      <a:r>
                        <a:rPr sz="1800" spc="-5" dirty="0">
                          <a:solidFill>
                            <a:srgbClr val="061D48"/>
                          </a:solidFill>
                          <a:latin typeface="Calibri"/>
                          <a:cs typeface="Calibri"/>
                        </a:rPr>
                        <a:t>edges, then</a:t>
                      </a:r>
                      <a:r>
                        <a:rPr sz="1800" spc="5" dirty="0">
                          <a:solidFill>
                            <a:srgbClr val="061D48"/>
                          </a:solidFill>
                          <a:latin typeface="Calibri"/>
                          <a:cs typeface="Calibri"/>
                        </a:rPr>
                        <a:t> </a:t>
                      </a:r>
                      <a:r>
                        <a:rPr sz="1800" spc="-10" dirty="0">
                          <a:solidFill>
                            <a:srgbClr val="061D48"/>
                          </a:solidFill>
                          <a:latin typeface="Calibri"/>
                          <a:cs typeface="Calibri"/>
                        </a:rPr>
                        <a:t>paws,</a:t>
                      </a:r>
                      <a:r>
                        <a:rPr sz="1800" spc="-5" dirty="0">
                          <a:solidFill>
                            <a:srgbClr val="061D48"/>
                          </a:solidFill>
                          <a:latin typeface="Calibri"/>
                          <a:cs typeface="Calibri"/>
                        </a:rPr>
                        <a:t> then</a:t>
                      </a:r>
                      <a:r>
                        <a:rPr sz="1800" spc="5" dirty="0">
                          <a:solidFill>
                            <a:srgbClr val="061D48"/>
                          </a:solidFill>
                          <a:latin typeface="Calibri"/>
                          <a:cs typeface="Calibri"/>
                        </a:rPr>
                        <a:t> </a:t>
                      </a:r>
                      <a:r>
                        <a:rPr sz="1800" spc="-5" dirty="0">
                          <a:solidFill>
                            <a:srgbClr val="061D48"/>
                          </a:solidFill>
                          <a:latin typeface="Calibri"/>
                          <a:cs typeface="Calibri"/>
                        </a:rPr>
                        <a:t>dogs.</a:t>
                      </a:r>
                      <a:endParaRPr sz="1800">
                        <a:latin typeface="Calibri"/>
                        <a:cs typeface="Calibri"/>
                      </a:endParaRPr>
                    </a:p>
                  </a:txBody>
                  <a:tcPr marL="0" marR="0" marT="88900" marB="0">
                    <a:lnL w="28575">
                      <a:solidFill>
                        <a:srgbClr val="061D48"/>
                      </a:solidFill>
                      <a:prstDash val="solid"/>
                    </a:lnL>
                    <a:lnR w="28575">
                      <a:solidFill>
                        <a:srgbClr val="061D48"/>
                      </a:solidFill>
                      <a:prstDash val="solid"/>
                    </a:lnR>
                    <a:lnT w="28575">
                      <a:solidFill>
                        <a:srgbClr val="061D48"/>
                      </a:solidFill>
                      <a:prstDash val="solid"/>
                    </a:lnT>
                    <a:lnB w="28575">
                      <a:solidFill>
                        <a:srgbClr val="061D48"/>
                      </a:solidFill>
                      <a:prstDash val="solid"/>
                    </a:lnB>
                  </a:tcPr>
                </a:tc>
                <a:extLst>
                  <a:ext uri="{0D108BD9-81ED-4DB2-BD59-A6C34878D82A}">
                    <a16:rowId xmlns:a16="http://schemas.microsoft.com/office/drawing/2014/main" val="10000"/>
                  </a:ext>
                </a:extLst>
              </a:tr>
            </a:tbl>
          </a:graphicData>
        </a:graphic>
      </p:graphicFrame>
      <p:graphicFrame>
        <p:nvGraphicFramePr>
          <p:cNvPr id="5" name="object 5"/>
          <p:cNvGraphicFramePr>
            <a:graphicFrameLocks noGrp="1"/>
          </p:cNvGraphicFramePr>
          <p:nvPr>
            <p:extLst>
              <p:ext uri="{D42A27DB-BD31-4B8C-83A1-F6EECF244321}">
                <p14:modId xmlns:p14="http://schemas.microsoft.com/office/powerpoint/2010/main" val="4031295008"/>
              </p:ext>
            </p:extLst>
          </p:nvPr>
        </p:nvGraphicFramePr>
        <p:xfrm>
          <a:off x="157987" y="3273427"/>
          <a:ext cx="11894819" cy="3182109"/>
        </p:xfrm>
        <a:graphic>
          <a:graphicData uri="http://schemas.openxmlformats.org/drawingml/2006/table">
            <a:tbl>
              <a:tblPr firstRow="1" bandRow="1">
                <a:tableStyleId>{2D5ABB26-0587-4C30-8999-92F81FD0307C}</a:tableStyleId>
              </a:tblPr>
              <a:tblGrid>
                <a:gridCol w="2957830">
                  <a:extLst>
                    <a:ext uri="{9D8B030D-6E8A-4147-A177-3AD203B41FA5}">
                      <a16:colId xmlns:a16="http://schemas.microsoft.com/office/drawing/2014/main" val="20000"/>
                    </a:ext>
                  </a:extLst>
                </a:gridCol>
                <a:gridCol w="2989580">
                  <a:extLst>
                    <a:ext uri="{9D8B030D-6E8A-4147-A177-3AD203B41FA5}">
                      <a16:colId xmlns:a16="http://schemas.microsoft.com/office/drawing/2014/main" val="20001"/>
                    </a:ext>
                  </a:extLst>
                </a:gridCol>
                <a:gridCol w="2989580">
                  <a:extLst>
                    <a:ext uri="{9D8B030D-6E8A-4147-A177-3AD203B41FA5}">
                      <a16:colId xmlns:a16="http://schemas.microsoft.com/office/drawing/2014/main" val="20002"/>
                    </a:ext>
                  </a:extLst>
                </a:gridCol>
                <a:gridCol w="2957829">
                  <a:extLst>
                    <a:ext uri="{9D8B030D-6E8A-4147-A177-3AD203B41FA5}">
                      <a16:colId xmlns:a16="http://schemas.microsoft.com/office/drawing/2014/main" val="20003"/>
                    </a:ext>
                  </a:extLst>
                </a:gridCol>
              </a:tblGrid>
              <a:tr h="170687">
                <a:tc gridSpan="3">
                  <a:txBody>
                    <a:bodyPr/>
                    <a:lstStyle/>
                    <a:p>
                      <a:pPr>
                        <a:lnSpc>
                          <a:spcPct val="100000"/>
                        </a:lnSpc>
                      </a:pPr>
                      <a:endParaRPr sz="900">
                        <a:latin typeface="Times New Roman"/>
                        <a:cs typeface="Times New Roman"/>
                      </a:endParaRPr>
                    </a:p>
                  </a:txBody>
                  <a:tcPr marL="0" marR="0" marT="0" marB="0">
                    <a:lnR w="28575">
                      <a:solidFill>
                        <a:srgbClr val="061D48"/>
                      </a:solidFill>
                      <a:prstDash val="solid"/>
                    </a:lnR>
                  </a:tcPr>
                </a:tc>
                <a:tc hMerge="1">
                  <a:txBody>
                    <a:bodyPr/>
                    <a:lstStyle/>
                    <a:p>
                      <a:endParaRPr/>
                    </a:p>
                  </a:txBody>
                  <a:tcPr marL="0" marR="0" marT="0" marB="0"/>
                </a:tc>
                <a:tc hMerge="1">
                  <a:txBody>
                    <a:bodyPr/>
                    <a:lstStyle/>
                    <a:p>
                      <a:endParaRPr/>
                    </a:p>
                  </a:txBody>
                  <a:tcPr marL="0" marR="0" marT="0" marB="0"/>
                </a:tc>
                <a:tc rowSpan="4">
                  <a:txBody>
                    <a:bodyPr/>
                    <a:lstStyle/>
                    <a:p>
                      <a:pPr marL="122555" marR="101600">
                        <a:lnSpc>
                          <a:spcPct val="100000"/>
                        </a:lnSpc>
                        <a:spcBef>
                          <a:spcPts val="545"/>
                        </a:spcBef>
                      </a:pPr>
                      <a:r>
                        <a:rPr sz="1800" b="1" spc="-5" dirty="0">
                          <a:solidFill>
                            <a:srgbClr val="011BFF"/>
                          </a:solidFill>
                          <a:latin typeface="Calibri"/>
                          <a:cs typeface="Calibri"/>
                        </a:rPr>
                        <a:t>NEURAL </a:t>
                      </a:r>
                      <a:r>
                        <a:rPr sz="1800" b="1" spc="-10" dirty="0">
                          <a:solidFill>
                            <a:srgbClr val="011BFF"/>
                          </a:solidFill>
                          <a:latin typeface="Calibri"/>
                          <a:cs typeface="Calibri"/>
                        </a:rPr>
                        <a:t>NETWORK</a:t>
                      </a:r>
                      <a:r>
                        <a:rPr sz="1800" b="1" dirty="0">
                          <a:solidFill>
                            <a:srgbClr val="011BFF"/>
                          </a:solidFill>
                          <a:latin typeface="Calibri"/>
                          <a:cs typeface="Calibri"/>
                        </a:rPr>
                        <a:t> </a:t>
                      </a:r>
                      <a:r>
                        <a:rPr sz="1800" dirty="0">
                          <a:solidFill>
                            <a:srgbClr val="061D48"/>
                          </a:solidFill>
                          <a:latin typeface="Calibri"/>
                          <a:cs typeface="Calibri"/>
                        </a:rPr>
                        <a:t>A</a:t>
                      </a:r>
                      <a:r>
                        <a:rPr sz="1800" spc="-10" dirty="0">
                          <a:solidFill>
                            <a:srgbClr val="061D48"/>
                          </a:solidFill>
                          <a:latin typeface="Calibri"/>
                          <a:cs typeface="Calibri"/>
                        </a:rPr>
                        <a:t> </a:t>
                      </a:r>
                      <a:r>
                        <a:rPr sz="1800" spc="-5" dirty="0">
                          <a:solidFill>
                            <a:srgbClr val="061D48"/>
                          </a:solidFill>
                          <a:latin typeface="Calibri"/>
                          <a:cs typeface="Calibri"/>
                        </a:rPr>
                        <a:t>highly </a:t>
                      </a:r>
                      <a:r>
                        <a:rPr sz="1800" dirty="0">
                          <a:solidFill>
                            <a:srgbClr val="061D48"/>
                          </a:solidFill>
                          <a:latin typeface="Calibri"/>
                          <a:cs typeface="Calibri"/>
                        </a:rPr>
                        <a:t> </a:t>
                      </a:r>
                      <a:r>
                        <a:rPr sz="1800" spc="-15" dirty="0">
                          <a:solidFill>
                            <a:srgbClr val="061D48"/>
                          </a:solidFill>
                          <a:latin typeface="Calibri"/>
                          <a:cs typeface="Calibri"/>
                        </a:rPr>
                        <a:t>abstracted</a:t>
                      </a:r>
                      <a:r>
                        <a:rPr sz="1800" spc="5" dirty="0">
                          <a:solidFill>
                            <a:srgbClr val="061D48"/>
                          </a:solidFill>
                          <a:latin typeface="Calibri"/>
                          <a:cs typeface="Calibri"/>
                        </a:rPr>
                        <a:t> </a:t>
                      </a:r>
                      <a:r>
                        <a:rPr sz="1800" dirty="0">
                          <a:solidFill>
                            <a:srgbClr val="061D48"/>
                          </a:solidFill>
                          <a:latin typeface="Calibri"/>
                          <a:cs typeface="Calibri"/>
                        </a:rPr>
                        <a:t>and</a:t>
                      </a:r>
                      <a:r>
                        <a:rPr sz="1800" spc="5" dirty="0">
                          <a:solidFill>
                            <a:srgbClr val="061D48"/>
                          </a:solidFill>
                          <a:latin typeface="Calibri"/>
                          <a:cs typeface="Calibri"/>
                        </a:rPr>
                        <a:t> </a:t>
                      </a:r>
                      <a:r>
                        <a:rPr sz="1800" spc="-5" dirty="0">
                          <a:solidFill>
                            <a:srgbClr val="061D48"/>
                          </a:solidFill>
                          <a:latin typeface="Calibri"/>
                          <a:cs typeface="Calibri"/>
                        </a:rPr>
                        <a:t>simplified </a:t>
                      </a:r>
                      <a:r>
                        <a:rPr sz="1800" dirty="0">
                          <a:solidFill>
                            <a:srgbClr val="061D48"/>
                          </a:solidFill>
                          <a:latin typeface="Calibri"/>
                          <a:cs typeface="Calibri"/>
                        </a:rPr>
                        <a:t> </a:t>
                      </a:r>
                      <a:r>
                        <a:rPr sz="1800" spc="-5" dirty="0">
                          <a:solidFill>
                            <a:srgbClr val="061D48"/>
                          </a:solidFill>
                          <a:latin typeface="Calibri"/>
                          <a:cs typeface="Calibri"/>
                        </a:rPr>
                        <a:t>model</a:t>
                      </a:r>
                      <a:r>
                        <a:rPr sz="1800" dirty="0">
                          <a:solidFill>
                            <a:srgbClr val="061D48"/>
                          </a:solidFill>
                          <a:latin typeface="Calibri"/>
                          <a:cs typeface="Calibri"/>
                        </a:rPr>
                        <a:t> of </a:t>
                      </a:r>
                      <a:r>
                        <a:rPr sz="1800" spc="-5" dirty="0">
                          <a:solidFill>
                            <a:srgbClr val="061D48"/>
                          </a:solidFill>
                          <a:latin typeface="Calibri"/>
                          <a:cs typeface="Calibri"/>
                        </a:rPr>
                        <a:t>the</a:t>
                      </a:r>
                      <a:r>
                        <a:rPr sz="1800" spc="5" dirty="0">
                          <a:solidFill>
                            <a:srgbClr val="061D48"/>
                          </a:solidFill>
                          <a:latin typeface="Calibri"/>
                          <a:cs typeface="Calibri"/>
                        </a:rPr>
                        <a:t> </a:t>
                      </a:r>
                      <a:r>
                        <a:rPr sz="1800" spc="-5" dirty="0">
                          <a:solidFill>
                            <a:srgbClr val="061D48"/>
                          </a:solidFill>
                          <a:latin typeface="Calibri"/>
                          <a:cs typeface="Calibri"/>
                        </a:rPr>
                        <a:t>human</a:t>
                      </a:r>
                      <a:r>
                        <a:rPr sz="1800" spc="5" dirty="0">
                          <a:solidFill>
                            <a:srgbClr val="061D48"/>
                          </a:solidFill>
                          <a:latin typeface="Calibri"/>
                          <a:cs typeface="Calibri"/>
                        </a:rPr>
                        <a:t> </a:t>
                      </a:r>
                      <a:r>
                        <a:rPr sz="1800" spc="-10" dirty="0">
                          <a:solidFill>
                            <a:srgbClr val="061D48"/>
                          </a:solidFill>
                          <a:latin typeface="Calibri"/>
                          <a:cs typeface="Calibri"/>
                        </a:rPr>
                        <a:t>brain </a:t>
                      </a:r>
                      <a:r>
                        <a:rPr sz="1800" spc="-5" dirty="0">
                          <a:solidFill>
                            <a:srgbClr val="061D48"/>
                          </a:solidFill>
                          <a:latin typeface="Calibri"/>
                          <a:cs typeface="Calibri"/>
                        </a:rPr>
                        <a:t> used</a:t>
                      </a:r>
                      <a:r>
                        <a:rPr sz="1800" dirty="0">
                          <a:solidFill>
                            <a:srgbClr val="061D48"/>
                          </a:solidFill>
                          <a:latin typeface="Calibri"/>
                          <a:cs typeface="Calibri"/>
                        </a:rPr>
                        <a:t> </a:t>
                      </a:r>
                      <a:r>
                        <a:rPr sz="1800" spc="-5" dirty="0">
                          <a:solidFill>
                            <a:srgbClr val="061D48"/>
                          </a:solidFill>
                          <a:latin typeface="Calibri"/>
                          <a:cs typeface="Calibri"/>
                        </a:rPr>
                        <a:t>in</a:t>
                      </a:r>
                      <a:r>
                        <a:rPr sz="1800" dirty="0">
                          <a:solidFill>
                            <a:srgbClr val="061D48"/>
                          </a:solidFill>
                          <a:latin typeface="Calibri"/>
                          <a:cs typeface="Calibri"/>
                        </a:rPr>
                        <a:t> </a:t>
                      </a:r>
                      <a:r>
                        <a:rPr sz="1800" spc="-5" dirty="0">
                          <a:solidFill>
                            <a:srgbClr val="061D48"/>
                          </a:solidFill>
                          <a:latin typeface="Calibri"/>
                          <a:cs typeface="Calibri"/>
                        </a:rPr>
                        <a:t>machine</a:t>
                      </a:r>
                      <a:r>
                        <a:rPr sz="1800" dirty="0">
                          <a:solidFill>
                            <a:srgbClr val="061D48"/>
                          </a:solidFill>
                          <a:latin typeface="Calibri"/>
                          <a:cs typeface="Calibri"/>
                        </a:rPr>
                        <a:t> </a:t>
                      </a:r>
                      <a:r>
                        <a:rPr sz="1800" spc="-5" dirty="0">
                          <a:solidFill>
                            <a:srgbClr val="061D48"/>
                          </a:solidFill>
                          <a:latin typeface="Calibri"/>
                          <a:cs typeface="Calibri"/>
                        </a:rPr>
                        <a:t>learning. </a:t>
                      </a:r>
                      <a:r>
                        <a:rPr sz="1800" dirty="0">
                          <a:solidFill>
                            <a:srgbClr val="061D48"/>
                          </a:solidFill>
                          <a:latin typeface="Calibri"/>
                          <a:cs typeface="Calibri"/>
                        </a:rPr>
                        <a:t>A </a:t>
                      </a:r>
                      <a:r>
                        <a:rPr sz="1800" spc="5" dirty="0">
                          <a:solidFill>
                            <a:srgbClr val="061D48"/>
                          </a:solidFill>
                          <a:latin typeface="Calibri"/>
                          <a:cs typeface="Calibri"/>
                        </a:rPr>
                        <a:t> </a:t>
                      </a:r>
                      <a:r>
                        <a:rPr sz="1800" spc="-5" dirty="0">
                          <a:solidFill>
                            <a:srgbClr val="061D48"/>
                          </a:solidFill>
                          <a:latin typeface="Calibri"/>
                          <a:cs typeface="Calibri"/>
                        </a:rPr>
                        <a:t>set </a:t>
                      </a:r>
                      <a:r>
                        <a:rPr sz="1800" dirty="0">
                          <a:solidFill>
                            <a:srgbClr val="061D48"/>
                          </a:solidFill>
                          <a:latin typeface="Calibri"/>
                          <a:cs typeface="Calibri"/>
                        </a:rPr>
                        <a:t>of </a:t>
                      </a:r>
                      <a:r>
                        <a:rPr sz="1800" spc="-5" dirty="0">
                          <a:solidFill>
                            <a:srgbClr val="061D48"/>
                          </a:solidFill>
                          <a:latin typeface="Calibri"/>
                          <a:cs typeface="Calibri"/>
                        </a:rPr>
                        <a:t>units </a:t>
                      </a:r>
                      <a:r>
                        <a:rPr sz="1800" spc="-10" dirty="0">
                          <a:solidFill>
                            <a:srgbClr val="061D48"/>
                          </a:solidFill>
                          <a:latin typeface="Calibri"/>
                          <a:cs typeface="Calibri"/>
                        </a:rPr>
                        <a:t>receives </a:t>
                      </a:r>
                      <a:r>
                        <a:rPr sz="1800" spc="-5" dirty="0">
                          <a:solidFill>
                            <a:srgbClr val="061D48"/>
                          </a:solidFill>
                          <a:latin typeface="Calibri"/>
                          <a:cs typeface="Calibri"/>
                        </a:rPr>
                        <a:t>pieces </a:t>
                      </a:r>
                      <a:r>
                        <a:rPr sz="1800" dirty="0">
                          <a:solidFill>
                            <a:srgbClr val="061D48"/>
                          </a:solidFill>
                          <a:latin typeface="Calibri"/>
                          <a:cs typeface="Calibri"/>
                        </a:rPr>
                        <a:t>of </a:t>
                      </a:r>
                      <a:r>
                        <a:rPr sz="1800" spc="-395" dirty="0">
                          <a:solidFill>
                            <a:srgbClr val="061D48"/>
                          </a:solidFill>
                          <a:latin typeface="Calibri"/>
                          <a:cs typeface="Calibri"/>
                        </a:rPr>
                        <a:t> </a:t>
                      </a:r>
                      <a:r>
                        <a:rPr sz="1800" dirty="0">
                          <a:solidFill>
                            <a:srgbClr val="061D48"/>
                          </a:solidFill>
                          <a:latin typeface="Calibri"/>
                          <a:cs typeface="Calibri"/>
                        </a:rPr>
                        <a:t>an </a:t>
                      </a:r>
                      <a:r>
                        <a:rPr sz="1800" spc="-5" dirty="0">
                          <a:solidFill>
                            <a:srgbClr val="061D48"/>
                          </a:solidFill>
                          <a:latin typeface="Calibri"/>
                          <a:cs typeface="Calibri"/>
                        </a:rPr>
                        <a:t>input </a:t>
                      </a:r>
                      <a:r>
                        <a:rPr sz="1800" spc="-10" dirty="0">
                          <a:solidFill>
                            <a:srgbClr val="061D48"/>
                          </a:solidFill>
                          <a:latin typeface="Calibri"/>
                          <a:cs typeface="Calibri"/>
                        </a:rPr>
                        <a:t>(pixels </a:t>
                      </a:r>
                      <a:r>
                        <a:rPr sz="1800" spc="-5" dirty="0">
                          <a:solidFill>
                            <a:srgbClr val="061D48"/>
                          </a:solidFill>
                          <a:latin typeface="Calibri"/>
                          <a:cs typeface="Calibri"/>
                        </a:rPr>
                        <a:t>in</a:t>
                      </a:r>
                      <a:r>
                        <a:rPr sz="1800" spc="5" dirty="0">
                          <a:solidFill>
                            <a:srgbClr val="061D48"/>
                          </a:solidFill>
                          <a:latin typeface="Calibri"/>
                          <a:cs typeface="Calibri"/>
                        </a:rPr>
                        <a:t> </a:t>
                      </a:r>
                      <a:r>
                        <a:rPr sz="1800" dirty="0">
                          <a:solidFill>
                            <a:srgbClr val="061D48"/>
                          </a:solidFill>
                          <a:latin typeface="Calibri"/>
                          <a:cs typeface="Calibri"/>
                        </a:rPr>
                        <a:t>a </a:t>
                      </a:r>
                      <a:r>
                        <a:rPr sz="1800" spc="-10" dirty="0">
                          <a:solidFill>
                            <a:srgbClr val="061D48"/>
                          </a:solidFill>
                          <a:latin typeface="Calibri"/>
                          <a:cs typeface="Calibri"/>
                        </a:rPr>
                        <a:t>photo, </a:t>
                      </a:r>
                      <a:r>
                        <a:rPr sz="1800" spc="-5" dirty="0">
                          <a:solidFill>
                            <a:srgbClr val="061D48"/>
                          </a:solidFill>
                          <a:latin typeface="Calibri"/>
                          <a:cs typeface="Calibri"/>
                        </a:rPr>
                        <a:t> </a:t>
                      </a:r>
                      <a:r>
                        <a:rPr sz="1800" spc="-10" dirty="0">
                          <a:solidFill>
                            <a:srgbClr val="061D48"/>
                          </a:solidFill>
                          <a:latin typeface="Calibri"/>
                          <a:cs typeface="Calibri"/>
                        </a:rPr>
                        <a:t>say),</a:t>
                      </a:r>
                      <a:r>
                        <a:rPr sz="1800" dirty="0">
                          <a:solidFill>
                            <a:srgbClr val="061D48"/>
                          </a:solidFill>
                          <a:latin typeface="Calibri"/>
                          <a:cs typeface="Calibri"/>
                        </a:rPr>
                        <a:t> </a:t>
                      </a:r>
                      <a:r>
                        <a:rPr sz="1800" spc="-10" dirty="0">
                          <a:solidFill>
                            <a:srgbClr val="061D48"/>
                          </a:solidFill>
                          <a:latin typeface="Calibri"/>
                          <a:cs typeface="Calibri"/>
                        </a:rPr>
                        <a:t>performs</a:t>
                      </a:r>
                      <a:r>
                        <a:rPr sz="1800" spc="-5" dirty="0">
                          <a:solidFill>
                            <a:srgbClr val="061D48"/>
                          </a:solidFill>
                          <a:latin typeface="Calibri"/>
                          <a:cs typeface="Calibri"/>
                        </a:rPr>
                        <a:t> simple </a:t>
                      </a:r>
                      <a:r>
                        <a:rPr sz="1800" dirty="0">
                          <a:solidFill>
                            <a:srgbClr val="061D48"/>
                          </a:solidFill>
                          <a:latin typeface="Calibri"/>
                          <a:cs typeface="Calibri"/>
                        </a:rPr>
                        <a:t> </a:t>
                      </a:r>
                      <a:r>
                        <a:rPr sz="1800" spc="-10" dirty="0">
                          <a:solidFill>
                            <a:srgbClr val="061D48"/>
                          </a:solidFill>
                          <a:latin typeface="Calibri"/>
                          <a:cs typeface="Calibri"/>
                        </a:rPr>
                        <a:t>computations </a:t>
                      </a:r>
                      <a:r>
                        <a:rPr sz="1800" dirty="0">
                          <a:solidFill>
                            <a:srgbClr val="061D48"/>
                          </a:solidFill>
                          <a:latin typeface="Calibri"/>
                          <a:cs typeface="Calibri"/>
                        </a:rPr>
                        <a:t>on</a:t>
                      </a:r>
                      <a:r>
                        <a:rPr sz="1800" spc="5" dirty="0">
                          <a:solidFill>
                            <a:srgbClr val="061D48"/>
                          </a:solidFill>
                          <a:latin typeface="Calibri"/>
                          <a:cs typeface="Calibri"/>
                        </a:rPr>
                        <a:t> </a:t>
                      </a:r>
                      <a:r>
                        <a:rPr sz="1800" spc="-5" dirty="0">
                          <a:solidFill>
                            <a:srgbClr val="061D48"/>
                          </a:solidFill>
                          <a:latin typeface="Calibri"/>
                          <a:cs typeface="Calibri"/>
                        </a:rPr>
                        <a:t>them, </a:t>
                      </a:r>
                      <a:r>
                        <a:rPr sz="1800" dirty="0">
                          <a:solidFill>
                            <a:srgbClr val="061D48"/>
                          </a:solidFill>
                          <a:latin typeface="Calibri"/>
                          <a:cs typeface="Calibri"/>
                        </a:rPr>
                        <a:t>and </a:t>
                      </a:r>
                      <a:r>
                        <a:rPr sz="1800" spc="5" dirty="0">
                          <a:solidFill>
                            <a:srgbClr val="061D48"/>
                          </a:solidFill>
                          <a:latin typeface="Calibri"/>
                          <a:cs typeface="Calibri"/>
                        </a:rPr>
                        <a:t> </a:t>
                      </a:r>
                      <a:r>
                        <a:rPr sz="1800" spc="-5" dirty="0">
                          <a:solidFill>
                            <a:srgbClr val="061D48"/>
                          </a:solidFill>
                          <a:latin typeface="Calibri"/>
                          <a:cs typeface="Calibri"/>
                        </a:rPr>
                        <a:t>passes them </a:t>
                      </a:r>
                      <a:r>
                        <a:rPr sz="1800" dirty="0">
                          <a:solidFill>
                            <a:srgbClr val="061D48"/>
                          </a:solidFill>
                          <a:latin typeface="Calibri"/>
                          <a:cs typeface="Calibri"/>
                        </a:rPr>
                        <a:t>on </a:t>
                      </a:r>
                      <a:r>
                        <a:rPr sz="1800" spc="-15" dirty="0">
                          <a:solidFill>
                            <a:srgbClr val="061D48"/>
                          </a:solidFill>
                          <a:latin typeface="Calibri"/>
                          <a:cs typeface="Calibri"/>
                        </a:rPr>
                        <a:t>to</a:t>
                      </a:r>
                      <a:r>
                        <a:rPr sz="1800" dirty="0">
                          <a:solidFill>
                            <a:srgbClr val="061D48"/>
                          </a:solidFill>
                          <a:latin typeface="Calibri"/>
                          <a:cs typeface="Calibri"/>
                        </a:rPr>
                        <a:t> </a:t>
                      </a:r>
                      <a:r>
                        <a:rPr sz="1800" spc="-5" dirty="0">
                          <a:solidFill>
                            <a:srgbClr val="061D48"/>
                          </a:solidFill>
                          <a:latin typeface="Calibri"/>
                          <a:cs typeface="Calibri"/>
                        </a:rPr>
                        <a:t>the</a:t>
                      </a:r>
                      <a:r>
                        <a:rPr sz="1800" dirty="0">
                          <a:solidFill>
                            <a:srgbClr val="061D48"/>
                          </a:solidFill>
                          <a:latin typeface="Calibri"/>
                          <a:cs typeface="Calibri"/>
                        </a:rPr>
                        <a:t> </a:t>
                      </a:r>
                      <a:r>
                        <a:rPr sz="1800" spc="-10" dirty="0">
                          <a:solidFill>
                            <a:srgbClr val="061D48"/>
                          </a:solidFill>
                          <a:latin typeface="Calibri"/>
                          <a:cs typeface="Calibri"/>
                        </a:rPr>
                        <a:t>next </a:t>
                      </a:r>
                      <a:r>
                        <a:rPr sz="1800" spc="-5" dirty="0">
                          <a:solidFill>
                            <a:srgbClr val="061D48"/>
                          </a:solidFill>
                          <a:latin typeface="Calibri"/>
                          <a:cs typeface="Calibri"/>
                        </a:rPr>
                        <a:t> </a:t>
                      </a:r>
                      <a:r>
                        <a:rPr sz="1800" spc="-15" dirty="0">
                          <a:solidFill>
                            <a:srgbClr val="061D48"/>
                          </a:solidFill>
                          <a:latin typeface="Calibri"/>
                          <a:cs typeface="Calibri"/>
                        </a:rPr>
                        <a:t>layer</a:t>
                      </a:r>
                      <a:r>
                        <a:rPr sz="1800" spc="-10" dirty="0">
                          <a:solidFill>
                            <a:srgbClr val="061D48"/>
                          </a:solidFill>
                          <a:latin typeface="Calibri"/>
                          <a:cs typeface="Calibri"/>
                        </a:rPr>
                        <a:t> </a:t>
                      </a:r>
                      <a:r>
                        <a:rPr sz="1800" dirty="0">
                          <a:solidFill>
                            <a:srgbClr val="061D48"/>
                          </a:solidFill>
                          <a:latin typeface="Calibri"/>
                          <a:cs typeface="Calibri"/>
                        </a:rPr>
                        <a:t>of </a:t>
                      </a:r>
                      <a:r>
                        <a:rPr sz="1800" spc="-5" dirty="0">
                          <a:solidFill>
                            <a:srgbClr val="061D48"/>
                          </a:solidFill>
                          <a:latin typeface="Calibri"/>
                          <a:cs typeface="Calibri"/>
                        </a:rPr>
                        <a:t>units.</a:t>
                      </a:r>
                      <a:r>
                        <a:rPr sz="1800" spc="-10" dirty="0">
                          <a:solidFill>
                            <a:srgbClr val="061D48"/>
                          </a:solidFill>
                          <a:latin typeface="Calibri"/>
                          <a:cs typeface="Calibri"/>
                        </a:rPr>
                        <a:t> </a:t>
                      </a:r>
                      <a:r>
                        <a:rPr sz="1800" dirty="0">
                          <a:solidFill>
                            <a:srgbClr val="061D48"/>
                          </a:solidFill>
                          <a:latin typeface="Calibri"/>
                          <a:cs typeface="Calibri"/>
                        </a:rPr>
                        <a:t>The</a:t>
                      </a:r>
                      <a:r>
                        <a:rPr sz="1800" spc="5" dirty="0">
                          <a:solidFill>
                            <a:srgbClr val="061D48"/>
                          </a:solidFill>
                          <a:latin typeface="Calibri"/>
                          <a:cs typeface="Calibri"/>
                        </a:rPr>
                        <a:t> </a:t>
                      </a:r>
                      <a:r>
                        <a:rPr sz="1800" dirty="0">
                          <a:solidFill>
                            <a:srgbClr val="061D48"/>
                          </a:solidFill>
                          <a:latin typeface="Calibri"/>
                          <a:cs typeface="Calibri"/>
                        </a:rPr>
                        <a:t>final</a:t>
                      </a:r>
                      <a:r>
                        <a:rPr sz="1800" spc="-5" dirty="0">
                          <a:solidFill>
                            <a:srgbClr val="061D48"/>
                          </a:solidFill>
                          <a:latin typeface="Calibri"/>
                          <a:cs typeface="Calibri"/>
                        </a:rPr>
                        <a:t> </a:t>
                      </a:r>
                      <a:r>
                        <a:rPr sz="1800" spc="-15" dirty="0">
                          <a:solidFill>
                            <a:srgbClr val="061D48"/>
                          </a:solidFill>
                          <a:latin typeface="Calibri"/>
                          <a:cs typeface="Calibri"/>
                        </a:rPr>
                        <a:t>layer </a:t>
                      </a:r>
                      <a:r>
                        <a:rPr sz="1800" spc="-10" dirty="0">
                          <a:solidFill>
                            <a:srgbClr val="061D48"/>
                          </a:solidFill>
                          <a:latin typeface="Calibri"/>
                          <a:cs typeface="Calibri"/>
                        </a:rPr>
                        <a:t> represents</a:t>
                      </a:r>
                      <a:r>
                        <a:rPr sz="1800" spc="-5" dirty="0">
                          <a:solidFill>
                            <a:srgbClr val="061D48"/>
                          </a:solidFill>
                          <a:latin typeface="Calibri"/>
                          <a:cs typeface="Calibri"/>
                        </a:rPr>
                        <a:t> </a:t>
                      </a:r>
                      <a:r>
                        <a:rPr sz="1800" dirty="0">
                          <a:solidFill>
                            <a:srgbClr val="061D48"/>
                          </a:solidFill>
                          <a:latin typeface="Calibri"/>
                          <a:cs typeface="Calibri"/>
                        </a:rPr>
                        <a:t>the</a:t>
                      </a:r>
                      <a:r>
                        <a:rPr sz="1800" spc="5" dirty="0">
                          <a:solidFill>
                            <a:srgbClr val="061D48"/>
                          </a:solidFill>
                          <a:latin typeface="Calibri"/>
                          <a:cs typeface="Calibri"/>
                        </a:rPr>
                        <a:t> </a:t>
                      </a:r>
                      <a:r>
                        <a:rPr sz="1800" spc="-35" dirty="0">
                          <a:solidFill>
                            <a:srgbClr val="061D48"/>
                          </a:solidFill>
                          <a:latin typeface="Calibri"/>
                          <a:cs typeface="Calibri"/>
                        </a:rPr>
                        <a:t>answer.</a:t>
                      </a:r>
                      <a:endParaRPr sz="1800">
                        <a:latin typeface="Calibri"/>
                        <a:cs typeface="Calibri"/>
                      </a:endParaRPr>
                    </a:p>
                  </a:txBody>
                  <a:tcPr marL="0" marR="0" marT="69215" marB="0">
                    <a:lnL w="28575" cap="flat" cmpd="sng" algn="ctr">
                      <a:solidFill>
                        <a:srgbClr val="061D48"/>
                      </a:solidFill>
                      <a:prstDash val="solid"/>
                      <a:round/>
                      <a:headEnd type="none" w="med" len="med"/>
                      <a:tailEnd type="none" w="med" len="med"/>
                    </a:lnL>
                    <a:lnR w="28575">
                      <a:solidFill>
                        <a:srgbClr val="061D48"/>
                      </a:solidFill>
                      <a:prstDash val="solid"/>
                    </a:lnR>
                    <a:lnT w="28575">
                      <a:solidFill>
                        <a:srgbClr val="061D48"/>
                      </a:solidFill>
                      <a:prstDash val="solid"/>
                    </a:lnT>
                    <a:lnB w="28575">
                      <a:solidFill>
                        <a:srgbClr val="061D48"/>
                      </a:solidFill>
                      <a:prstDash val="solid"/>
                    </a:lnB>
                  </a:tcPr>
                </a:tc>
                <a:extLst>
                  <a:ext uri="{0D108BD9-81ED-4DB2-BD59-A6C34878D82A}">
                    <a16:rowId xmlns:a16="http://schemas.microsoft.com/office/drawing/2014/main" val="10000"/>
                  </a:ext>
                </a:extLst>
              </a:tr>
              <a:tr h="396239">
                <a:tc rowSpan="3">
                  <a:txBody>
                    <a:bodyPr/>
                    <a:lstStyle/>
                    <a:p>
                      <a:pPr marL="91440">
                        <a:lnSpc>
                          <a:spcPts val="2000"/>
                        </a:lnSpc>
                      </a:pPr>
                      <a:r>
                        <a:rPr sz="1800" b="1" spc="-5" dirty="0">
                          <a:solidFill>
                            <a:srgbClr val="061D48"/>
                          </a:solidFill>
                          <a:latin typeface="Calibri"/>
                          <a:cs typeface="Calibri"/>
                        </a:rPr>
                        <a:t>EXPERT</a:t>
                      </a:r>
                      <a:r>
                        <a:rPr sz="1800" b="1" spc="-10" dirty="0">
                          <a:solidFill>
                            <a:srgbClr val="061D48"/>
                          </a:solidFill>
                          <a:latin typeface="Calibri"/>
                          <a:cs typeface="Calibri"/>
                        </a:rPr>
                        <a:t> </a:t>
                      </a:r>
                      <a:r>
                        <a:rPr sz="1800" b="1" spc="-20" dirty="0">
                          <a:solidFill>
                            <a:srgbClr val="061D48"/>
                          </a:solidFill>
                          <a:latin typeface="Calibri"/>
                          <a:cs typeface="Calibri"/>
                        </a:rPr>
                        <a:t>SYSTEM</a:t>
                      </a:r>
                      <a:r>
                        <a:rPr sz="1800" b="1" spc="-5" dirty="0">
                          <a:solidFill>
                            <a:srgbClr val="061D48"/>
                          </a:solidFill>
                          <a:latin typeface="Calibri"/>
                          <a:cs typeface="Calibri"/>
                        </a:rPr>
                        <a:t> </a:t>
                      </a:r>
                      <a:r>
                        <a:rPr sz="1800" dirty="0">
                          <a:solidFill>
                            <a:srgbClr val="061D48"/>
                          </a:solidFill>
                          <a:latin typeface="Calibri"/>
                          <a:cs typeface="Calibri"/>
                        </a:rPr>
                        <a:t>A</a:t>
                      </a:r>
                      <a:r>
                        <a:rPr sz="1800" spc="-10" dirty="0">
                          <a:solidFill>
                            <a:srgbClr val="061D48"/>
                          </a:solidFill>
                          <a:latin typeface="Calibri"/>
                          <a:cs typeface="Calibri"/>
                        </a:rPr>
                        <a:t> </a:t>
                      </a:r>
                      <a:r>
                        <a:rPr sz="1800" spc="-15" dirty="0">
                          <a:solidFill>
                            <a:srgbClr val="061D48"/>
                          </a:solidFill>
                          <a:latin typeface="Calibri"/>
                          <a:cs typeface="Calibri"/>
                        </a:rPr>
                        <a:t>form</a:t>
                      </a:r>
                      <a:r>
                        <a:rPr sz="1800" spc="-5" dirty="0">
                          <a:solidFill>
                            <a:srgbClr val="061D48"/>
                          </a:solidFill>
                          <a:latin typeface="Calibri"/>
                          <a:cs typeface="Calibri"/>
                        </a:rPr>
                        <a:t> </a:t>
                      </a:r>
                      <a:r>
                        <a:rPr sz="1800" dirty="0">
                          <a:solidFill>
                            <a:srgbClr val="061D48"/>
                          </a:solidFill>
                          <a:latin typeface="Calibri"/>
                          <a:cs typeface="Calibri"/>
                        </a:rPr>
                        <a:t>of</a:t>
                      </a:r>
                      <a:r>
                        <a:rPr sz="1800" spc="-5" dirty="0">
                          <a:solidFill>
                            <a:srgbClr val="061D48"/>
                          </a:solidFill>
                          <a:latin typeface="Calibri"/>
                          <a:cs typeface="Calibri"/>
                        </a:rPr>
                        <a:t> AI</a:t>
                      </a:r>
                      <a:endParaRPr sz="1800">
                        <a:latin typeface="Calibri"/>
                        <a:cs typeface="Calibri"/>
                      </a:endParaRPr>
                    </a:p>
                    <a:p>
                      <a:pPr marL="91440">
                        <a:lnSpc>
                          <a:spcPts val="2125"/>
                        </a:lnSpc>
                      </a:pPr>
                      <a:r>
                        <a:rPr sz="1800" spc="-5" dirty="0">
                          <a:solidFill>
                            <a:srgbClr val="061D48"/>
                          </a:solidFill>
                          <a:latin typeface="Calibri"/>
                          <a:cs typeface="Calibri"/>
                        </a:rPr>
                        <a:t>that </a:t>
                      </a:r>
                      <a:r>
                        <a:rPr sz="1800" spc="-15" dirty="0">
                          <a:solidFill>
                            <a:srgbClr val="061D48"/>
                          </a:solidFill>
                          <a:latin typeface="Calibri"/>
                          <a:cs typeface="Calibri"/>
                        </a:rPr>
                        <a:t>attempts</a:t>
                      </a:r>
                      <a:r>
                        <a:rPr sz="1800" spc="-5" dirty="0">
                          <a:solidFill>
                            <a:srgbClr val="061D48"/>
                          </a:solidFill>
                          <a:latin typeface="Calibri"/>
                          <a:cs typeface="Calibri"/>
                        </a:rPr>
                        <a:t> </a:t>
                      </a:r>
                      <a:r>
                        <a:rPr sz="1800" spc="-15" dirty="0">
                          <a:solidFill>
                            <a:srgbClr val="061D48"/>
                          </a:solidFill>
                          <a:latin typeface="Calibri"/>
                          <a:cs typeface="Calibri"/>
                        </a:rPr>
                        <a:t>to</a:t>
                      </a:r>
                      <a:r>
                        <a:rPr sz="1800" dirty="0">
                          <a:solidFill>
                            <a:srgbClr val="061D48"/>
                          </a:solidFill>
                          <a:latin typeface="Calibri"/>
                          <a:cs typeface="Calibri"/>
                        </a:rPr>
                        <a:t> </a:t>
                      </a:r>
                      <a:r>
                        <a:rPr sz="1800" spc="-15" dirty="0">
                          <a:solidFill>
                            <a:srgbClr val="061D48"/>
                          </a:solidFill>
                          <a:latin typeface="Calibri"/>
                          <a:cs typeface="Calibri"/>
                        </a:rPr>
                        <a:t>replicate</a:t>
                      </a:r>
                      <a:r>
                        <a:rPr sz="1800" spc="5" dirty="0">
                          <a:solidFill>
                            <a:srgbClr val="061D48"/>
                          </a:solidFill>
                          <a:latin typeface="Calibri"/>
                          <a:cs typeface="Calibri"/>
                        </a:rPr>
                        <a:t> </a:t>
                      </a:r>
                      <a:r>
                        <a:rPr sz="1800" dirty="0">
                          <a:solidFill>
                            <a:srgbClr val="061D48"/>
                          </a:solidFill>
                          <a:latin typeface="Calibri"/>
                          <a:cs typeface="Calibri"/>
                        </a:rPr>
                        <a:t>a</a:t>
                      </a:r>
                      <a:endParaRPr sz="1800">
                        <a:latin typeface="Calibri"/>
                        <a:cs typeface="Calibri"/>
                      </a:endParaRPr>
                    </a:p>
                    <a:p>
                      <a:pPr marL="91440" marR="137160">
                        <a:lnSpc>
                          <a:spcPct val="100099"/>
                        </a:lnSpc>
                        <a:spcBef>
                          <a:spcPts val="25"/>
                        </a:spcBef>
                      </a:pPr>
                      <a:r>
                        <a:rPr sz="1800" spc="-20" dirty="0">
                          <a:solidFill>
                            <a:srgbClr val="061D48"/>
                          </a:solidFill>
                          <a:latin typeface="Calibri"/>
                          <a:cs typeface="Calibri"/>
                        </a:rPr>
                        <a:t>human’s</a:t>
                      </a:r>
                      <a:r>
                        <a:rPr sz="1800" spc="-5" dirty="0">
                          <a:solidFill>
                            <a:srgbClr val="061D48"/>
                          </a:solidFill>
                          <a:latin typeface="Calibri"/>
                          <a:cs typeface="Calibri"/>
                        </a:rPr>
                        <a:t> </a:t>
                      </a:r>
                      <a:r>
                        <a:rPr sz="1800" spc="-10" dirty="0">
                          <a:solidFill>
                            <a:srgbClr val="061D48"/>
                          </a:solidFill>
                          <a:latin typeface="Calibri"/>
                          <a:cs typeface="Calibri"/>
                        </a:rPr>
                        <a:t>expertise</a:t>
                      </a:r>
                      <a:r>
                        <a:rPr sz="1800" spc="10" dirty="0">
                          <a:solidFill>
                            <a:srgbClr val="061D48"/>
                          </a:solidFill>
                          <a:latin typeface="Calibri"/>
                          <a:cs typeface="Calibri"/>
                        </a:rPr>
                        <a:t> </a:t>
                      </a:r>
                      <a:r>
                        <a:rPr sz="1800" spc="-5" dirty="0">
                          <a:solidFill>
                            <a:srgbClr val="061D48"/>
                          </a:solidFill>
                          <a:latin typeface="Calibri"/>
                          <a:cs typeface="Calibri"/>
                        </a:rPr>
                        <a:t>in</a:t>
                      </a:r>
                      <a:r>
                        <a:rPr sz="1800" spc="5" dirty="0">
                          <a:solidFill>
                            <a:srgbClr val="061D48"/>
                          </a:solidFill>
                          <a:latin typeface="Calibri"/>
                          <a:cs typeface="Calibri"/>
                        </a:rPr>
                        <a:t> </a:t>
                      </a:r>
                      <a:r>
                        <a:rPr sz="1800" dirty="0">
                          <a:solidFill>
                            <a:srgbClr val="061D48"/>
                          </a:solidFill>
                          <a:latin typeface="Calibri"/>
                          <a:cs typeface="Calibri"/>
                        </a:rPr>
                        <a:t>an</a:t>
                      </a:r>
                      <a:r>
                        <a:rPr sz="1800" spc="10" dirty="0">
                          <a:solidFill>
                            <a:srgbClr val="061D48"/>
                          </a:solidFill>
                          <a:latin typeface="Calibri"/>
                          <a:cs typeface="Calibri"/>
                        </a:rPr>
                        <a:t> </a:t>
                      </a:r>
                      <a:r>
                        <a:rPr sz="1800" spc="-10" dirty="0">
                          <a:solidFill>
                            <a:srgbClr val="061D48"/>
                          </a:solidFill>
                          <a:latin typeface="Calibri"/>
                          <a:cs typeface="Calibri"/>
                        </a:rPr>
                        <a:t>area, </a:t>
                      </a:r>
                      <a:r>
                        <a:rPr sz="1800" spc="-395" dirty="0">
                          <a:solidFill>
                            <a:srgbClr val="061D48"/>
                          </a:solidFill>
                          <a:latin typeface="Calibri"/>
                          <a:cs typeface="Calibri"/>
                        </a:rPr>
                        <a:t> </a:t>
                      </a:r>
                      <a:r>
                        <a:rPr sz="1800" dirty="0">
                          <a:solidFill>
                            <a:srgbClr val="061D48"/>
                          </a:solidFill>
                          <a:latin typeface="Calibri"/>
                          <a:cs typeface="Calibri"/>
                        </a:rPr>
                        <a:t>such </a:t>
                      </a:r>
                      <a:r>
                        <a:rPr sz="1800" spc="-5" dirty="0">
                          <a:solidFill>
                            <a:srgbClr val="061D48"/>
                          </a:solidFill>
                          <a:latin typeface="Calibri"/>
                          <a:cs typeface="Calibri"/>
                        </a:rPr>
                        <a:t>as medical diagnosis. It </a:t>
                      </a:r>
                      <a:r>
                        <a:rPr sz="1800" dirty="0">
                          <a:solidFill>
                            <a:srgbClr val="061D48"/>
                          </a:solidFill>
                          <a:latin typeface="Calibri"/>
                          <a:cs typeface="Calibri"/>
                        </a:rPr>
                        <a:t> </a:t>
                      </a:r>
                      <a:r>
                        <a:rPr sz="1800" spc="-5" dirty="0">
                          <a:solidFill>
                            <a:srgbClr val="061D48"/>
                          </a:solidFill>
                          <a:latin typeface="Calibri"/>
                          <a:cs typeface="Calibri"/>
                        </a:rPr>
                        <a:t>combines </a:t>
                      </a:r>
                      <a:r>
                        <a:rPr sz="1800" dirty="0">
                          <a:solidFill>
                            <a:srgbClr val="061D48"/>
                          </a:solidFill>
                          <a:latin typeface="Calibri"/>
                          <a:cs typeface="Calibri"/>
                        </a:rPr>
                        <a:t>a </a:t>
                      </a:r>
                      <a:r>
                        <a:rPr sz="1800" spc="-5" dirty="0">
                          <a:solidFill>
                            <a:srgbClr val="061D48"/>
                          </a:solidFill>
                          <a:latin typeface="Calibri"/>
                          <a:cs typeface="Calibri"/>
                        </a:rPr>
                        <a:t>knowledge </a:t>
                      </a:r>
                      <a:r>
                        <a:rPr sz="1800" dirty="0">
                          <a:solidFill>
                            <a:srgbClr val="061D48"/>
                          </a:solidFill>
                          <a:latin typeface="Calibri"/>
                          <a:cs typeface="Calibri"/>
                        </a:rPr>
                        <a:t>base </a:t>
                      </a:r>
                      <a:r>
                        <a:rPr sz="1800" spc="5" dirty="0">
                          <a:solidFill>
                            <a:srgbClr val="061D48"/>
                          </a:solidFill>
                          <a:latin typeface="Calibri"/>
                          <a:cs typeface="Calibri"/>
                        </a:rPr>
                        <a:t> </a:t>
                      </a:r>
                      <a:r>
                        <a:rPr sz="1800" spc="-5" dirty="0">
                          <a:solidFill>
                            <a:srgbClr val="061D48"/>
                          </a:solidFill>
                          <a:latin typeface="Calibri"/>
                          <a:cs typeface="Calibri"/>
                        </a:rPr>
                        <a:t>with</a:t>
                      </a:r>
                      <a:r>
                        <a:rPr sz="1800" spc="5" dirty="0">
                          <a:solidFill>
                            <a:srgbClr val="061D48"/>
                          </a:solidFill>
                          <a:latin typeface="Calibri"/>
                          <a:cs typeface="Calibri"/>
                        </a:rPr>
                        <a:t> </a:t>
                      </a:r>
                      <a:r>
                        <a:rPr sz="1800" dirty="0">
                          <a:solidFill>
                            <a:srgbClr val="061D48"/>
                          </a:solidFill>
                          <a:latin typeface="Calibri"/>
                          <a:cs typeface="Calibri"/>
                        </a:rPr>
                        <a:t>a </a:t>
                      </a:r>
                      <a:r>
                        <a:rPr sz="1800" spc="-5" dirty="0">
                          <a:solidFill>
                            <a:srgbClr val="061D48"/>
                          </a:solidFill>
                          <a:latin typeface="Calibri"/>
                          <a:cs typeface="Calibri"/>
                        </a:rPr>
                        <a:t>set </a:t>
                      </a:r>
                      <a:r>
                        <a:rPr sz="1800" dirty="0">
                          <a:solidFill>
                            <a:srgbClr val="061D48"/>
                          </a:solidFill>
                          <a:latin typeface="Calibri"/>
                          <a:cs typeface="Calibri"/>
                        </a:rPr>
                        <a:t>of </a:t>
                      </a:r>
                      <a:r>
                        <a:rPr sz="1800" spc="-5" dirty="0">
                          <a:solidFill>
                            <a:srgbClr val="061D48"/>
                          </a:solidFill>
                          <a:latin typeface="Calibri"/>
                          <a:cs typeface="Calibri"/>
                        </a:rPr>
                        <a:t>hand-coded </a:t>
                      </a:r>
                      <a:r>
                        <a:rPr sz="1800" dirty="0">
                          <a:solidFill>
                            <a:srgbClr val="061D48"/>
                          </a:solidFill>
                          <a:latin typeface="Calibri"/>
                          <a:cs typeface="Calibri"/>
                        </a:rPr>
                        <a:t> </a:t>
                      </a:r>
                      <a:r>
                        <a:rPr sz="1800" spc="-5" dirty="0">
                          <a:solidFill>
                            <a:srgbClr val="061D48"/>
                          </a:solidFill>
                          <a:latin typeface="Calibri"/>
                          <a:cs typeface="Calibri"/>
                        </a:rPr>
                        <a:t>rules </a:t>
                      </a:r>
                      <a:r>
                        <a:rPr sz="1800" spc="-15" dirty="0">
                          <a:solidFill>
                            <a:srgbClr val="061D48"/>
                          </a:solidFill>
                          <a:latin typeface="Calibri"/>
                          <a:cs typeface="Calibri"/>
                        </a:rPr>
                        <a:t>for</a:t>
                      </a:r>
                      <a:r>
                        <a:rPr sz="1800" spc="-5" dirty="0">
                          <a:solidFill>
                            <a:srgbClr val="061D48"/>
                          </a:solidFill>
                          <a:latin typeface="Calibri"/>
                          <a:cs typeface="Calibri"/>
                        </a:rPr>
                        <a:t> </a:t>
                      </a:r>
                      <a:r>
                        <a:rPr sz="1800" dirty="0">
                          <a:solidFill>
                            <a:srgbClr val="061D48"/>
                          </a:solidFill>
                          <a:latin typeface="Calibri"/>
                          <a:cs typeface="Calibri"/>
                        </a:rPr>
                        <a:t>applying </a:t>
                      </a:r>
                      <a:r>
                        <a:rPr sz="1800" spc="-5" dirty="0">
                          <a:solidFill>
                            <a:srgbClr val="061D48"/>
                          </a:solidFill>
                          <a:latin typeface="Calibri"/>
                          <a:cs typeface="Calibri"/>
                        </a:rPr>
                        <a:t>that </a:t>
                      </a:r>
                      <a:r>
                        <a:rPr sz="1800" dirty="0">
                          <a:solidFill>
                            <a:srgbClr val="061D48"/>
                          </a:solidFill>
                          <a:latin typeface="Calibri"/>
                          <a:cs typeface="Calibri"/>
                        </a:rPr>
                        <a:t> </a:t>
                      </a:r>
                      <a:r>
                        <a:rPr sz="1800" spc="-5" dirty="0">
                          <a:solidFill>
                            <a:srgbClr val="061D48"/>
                          </a:solidFill>
                          <a:latin typeface="Calibri"/>
                          <a:cs typeface="Calibri"/>
                        </a:rPr>
                        <a:t>knowledge. Machine- </a:t>
                      </a:r>
                      <a:r>
                        <a:rPr sz="1800" dirty="0">
                          <a:solidFill>
                            <a:srgbClr val="061D48"/>
                          </a:solidFill>
                          <a:latin typeface="Calibri"/>
                          <a:cs typeface="Calibri"/>
                        </a:rPr>
                        <a:t> </a:t>
                      </a:r>
                      <a:r>
                        <a:rPr sz="1800" spc="-5" dirty="0">
                          <a:solidFill>
                            <a:srgbClr val="061D48"/>
                          </a:solidFill>
                          <a:latin typeface="Calibri"/>
                          <a:cs typeface="Calibri"/>
                        </a:rPr>
                        <a:t>learning</a:t>
                      </a:r>
                      <a:r>
                        <a:rPr sz="1800" dirty="0">
                          <a:solidFill>
                            <a:srgbClr val="061D48"/>
                          </a:solidFill>
                          <a:latin typeface="Calibri"/>
                          <a:cs typeface="Calibri"/>
                        </a:rPr>
                        <a:t> </a:t>
                      </a:r>
                      <a:r>
                        <a:rPr sz="1800" spc="-5" dirty="0">
                          <a:solidFill>
                            <a:srgbClr val="061D48"/>
                          </a:solidFill>
                          <a:latin typeface="Calibri"/>
                          <a:cs typeface="Calibri"/>
                        </a:rPr>
                        <a:t>techniques </a:t>
                      </a:r>
                      <a:r>
                        <a:rPr sz="1800" spc="-10" dirty="0">
                          <a:solidFill>
                            <a:srgbClr val="061D48"/>
                          </a:solidFill>
                          <a:latin typeface="Calibri"/>
                          <a:cs typeface="Calibri"/>
                        </a:rPr>
                        <a:t>are </a:t>
                      </a:r>
                      <a:r>
                        <a:rPr sz="1800" spc="-5" dirty="0">
                          <a:solidFill>
                            <a:srgbClr val="061D48"/>
                          </a:solidFill>
                          <a:latin typeface="Calibri"/>
                          <a:cs typeface="Calibri"/>
                        </a:rPr>
                        <a:t> increasingly replacing </a:t>
                      </a:r>
                      <a:r>
                        <a:rPr sz="1800" dirty="0">
                          <a:solidFill>
                            <a:srgbClr val="061D48"/>
                          </a:solidFill>
                          <a:latin typeface="Calibri"/>
                          <a:cs typeface="Calibri"/>
                        </a:rPr>
                        <a:t>hand </a:t>
                      </a:r>
                      <a:r>
                        <a:rPr sz="1800" spc="5" dirty="0">
                          <a:solidFill>
                            <a:srgbClr val="061D48"/>
                          </a:solidFill>
                          <a:latin typeface="Calibri"/>
                          <a:cs typeface="Calibri"/>
                        </a:rPr>
                        <a:t> </a:t>
                      </a:r>
                      <a:r>
                        <a:rPr sz="1800" spc="-5" dirty="0">
                          <a:solidFill>
                            <a:srgbClr val="061D48"/>
                          </a:solidFill>
                          <a:latin typeface="Calibri"/>
                          <a:cs typeface="Calibri"/>
                        </a:rPr>
                        <a:t>coding.</a:t>
                      </a:r>
                      <a:endParaRPr sz="1800">
                        <a:latin typeface="Calibri"/>
                        <a:cs typeface="Calibri"/>
                      </a:endParaRPr>
                    </a:p>
                  </a:txBody>
                  <a:tcPr marL="0" marR="0" marT="0" marB="0">
                    <a:lnL w="28575">
                      <a:solidFill>
                        <a:srgbClr val="061D48"/>
                      </a:solidFill>
                      <a:prstDash val="solid"/>
                    </a:lnL>
                    <a:lnR w="28575">
                      <a:solidFill>
                        <a:srgbClr val="061D48"/>
                      </a:solidFill>
                      <a:prstDash val="solid"/>
                    </a:lnR>
                    <a:lnB w="28575">
                      <a:solidFill>
                        <a:srgbClr val="061D48"/>
                      </a:solidFill>
                      <a:prstDash val="solid"/>
                    </a:lnB>
                  </a:tcPr>
                </a:tc>
                <a:tc gridSpan="2">
                  <a:txBody>
                    <a:bodyPr/>
                    <a:lstStyle/>
                    <a:p>
                      <a:pPr>
                        <a:lnSpc>
                          <a:spcPct val="100000"/>
                        </a:lnSpc>
                      </a:pPr>
                      <a:endParaRPr sz="1700">
                        <a:latin typeface="Times New Roman"/>
                        <a:cs typeface="Times New Roman"/>
                      </a:endParaRPr>
                    </a:p>
                  </a:txBody>
                  <a:tcPr marL="0" marR="0" marT="0" marB="0">
                    <a:lnL w="28575">
                      <a:solidFill>
                        <a:srgbClr val="061D48"/>
                      </a:solidFill>
                      <a:prstDash val="solid"/>
                    </a:lnL>
                    <a:lnR w="28575">
                      <a:solidFill>
                        <a:srgbClr val="061D48"/>
                      </a:solidFill>
                      <a:prstDash val="solid"/>
                    </a:lnR>
                  </a:tcPr>
                </a:tc>
                <a:tc hMerge="1">
                  <a:txBody>
                    <a:bodyPr/>
                    <a:lstStyle/>
                    <a:p>
                      <a:endParaRPr/>
                    </a:p>
                  </a:txBody>
                  <a:tcPr marL="0" marR="0" marT="0" marB="0"/>
                </a:tc>
                <a:tc vMerge="1">
                  <a:txBody>
                    <a:bodyPr/>
                    <a:lstStyle/>
                    <a:p>
                      <a:endParaRPr/>
                    </a:p>
                  </a:txBody>
                  <a:tcPr marL="0" marR="0" marT="69215" marB="0">
                    <a:lnR w="28575">
                      <a:solidFill>
                        <a:srgbClr val="061D48"/>
                      </a:solidFill>
                      <a:prstDash val="solid"/>
                    </a:lnR>
                    <a:lnT w="28575">
                      <a:solidFill>
                        <a:srgbClr val="061D48"/>
                      </a:solidFill>
                      <a:prstDash val="solid"/>
                    </a:lnT>
                    <a:lnB w="28575">
                      <a:solidFill>
                        <a:srgbClr val="061D48"/>
                      </a:solidFill>
                      <a:prstDash val="solid"/>
                    </a:lnB>
                  </a:tcPr>
                </a:tc>
                <a:extLst>
                  <a:ext uri="{0D108BD9-81ED-4DB2-BD59-A6C34878D82A}">
                    <a16:rowId xmlns:a16="http://schemas.microsoft.com/office/drawing/2014/main" val="10001"/>
                  </a:ext>
                </a:extLst>
              </a:tr>
              <a:tr h="251713">
                <a:tc vMerge="1">
                  <a:txBody>
                    <a:bodyPr/>
                    <a:lstStyle/>
                    <a:p>
                      <a:endParaRPr/>
                    </a:p>
                  </a:txBody>
                  <a:tcPr marL="0" marR="0" marT="0" marB="0">
                    <a:lnL w="28575">
                      <a:solidFill>
                        <a:srgbClr val="061D48"/>
                      </a:solidFill>
                      <a:prstDash val="solid"/>
                    </a:lnL>
                    <a:lnR w="28575">
                      <a:solidFill>
                        <a:srgbClr val="061D48"/>
                      </a:solidFill>
                      <a:prstDash val="solid"/>
                    </a:lnR>
                    <a:lnT w="28575">
                      <a:solidFill>
                        <a:srgbClr val="061D48"/>
                      </a:solidFill>
                      <a:prstDash val="solid"/>
                    </a:lnT>
                    <a:lnB w="28575">
                      <a:solidFill>
                        <a:srgbClr val="061D48"/>
                      </a:solidFill>
                      <a:prstDash val="solid"/>
                    </a:lnB>
                  </a:tcPr>
                </a:tc>
                <a:tc rowSpan="2">
                  <a:txBody>
                    <a:bodyPr/>
                    <a:lstStyle/>
                    <a:p>
                      <a:pPr marL="122555">
                        <a:lnSpc>
                          <a:spcPts val="2125"/>
                        </a:lnSpc>
                        <a:spcBef>
                          <a:spcPts val="475"/>
                        </a:spcBef>
                      </a:pPr>
                      <a:r>
                        <a:rPr sz="1800" b="1" spc="-20" dirty="0">
                          <a:solidFill>
                            <a:srgbClr val="061D48"/>
                          </a:solidFill>
                          <a:latin typeface="Calibri"/>
                          <a:cs typeface="Calibri"/>
                        </a:rPr>
                        <a:t>GENERATIVE</a:t>
                      </a:r>
                      <a:r>
                        <a:rPr sz="1800" b="1" spc="-70" dirty="0">
                          <a:solidFill>
                            <a:srgbClr val="061D48"/>
                          </a:solidFill>
                          <a:latin typeface="Calibri"/>
                          <a:cs typeface="Calibri"/>
                        </a:rPr>
                        <a:t> </a:t>
                      </a:r>
                      <a:r>
                        <a:rPr sz="1800" b="1" spc="-10" dirty="0">
                          <a:solidFill>
                            <a:srgbClr val="061D48"/>
                          </a:solidFill>
                          <a:latin typeface="Calibri"/>
                          <a:cs typeface="Calibri"/>
                        </a:rPr>
                        <a:t>ADVERSARIAL</a:t>
                      </a:r>
                      <a:endParaRPr sz="1800" dirty="0">
                        <a:latin typeface="Calibri"/>
                        <a:cs typeface="Calibri"/>
                      </a:endParaRPr>
                    </a:p>
                    <a:p>
                      <a:pPr marL="122555">
                        <a:lnSpc>
                          <a:spcPts val="2125"/>
                        </a:lnSpc>
                      </a:pPr>
                      <a:r>
                        <a:rPr sz="1800" b="1" spc="-10" dirty="0">
                          <a:solidFill>
                            <a:srgbClr val="061D48"/>
                          </a:solidFill>
                          <a:latin typeface="Calibri"/>
                          <a:cs typeface="Calibri"/>
                        </a:rPr>
                        <a:t>NETWORKS </a:t>
                      </a:r>
                      <a:r>
                        <a:rPr sz="1800" dirty="0">
                          <a:solidFill>
                            <a:srgbClr val="061D48"/>
                          </a:solidFill>
                          <a:latin typeface="Calibri"/>
                          <a:cs typeface="Calibri"/>
                        </a:rPr>
                        <a:t>A</a:t>
                      </a:r>
                      <a:r>
                        <a:rPr sz="1800" spc="-5" dirty="0">
                          <a:solidFill>
                            <a:srgbClr val="061D48"/>
                          </a:solidFill>
                          <a:latin typeface="Calibri"/>
                          <a:cs typeface="Calibri"/>
                        </a:rPr>
                        <a:t> pair </a:t>
                      </a:r>
                      <a:r>
                        <a:rPr sz="1800" dirty="0">
                          <a:solidFill>
                            <a:srgbClr val="061D48"/>
                          </a:solidFill>
                          <a:latin typeface="Calibri"/>
                          <a:cs typeface="Calibri"/>
                        </a:rPr>
                        <a:t>of </a:t>
                      </a:r>
                      <a:r>
                        <a:rPr sz="1800" spc="-10" dirty="0">
                          <a:solidFill>
                            <a:srgbClr val="061D48"/>
                          </a:solidFill>
                          <a:latin typeface="Calibri"/>
                          <a:cs typeface="Calibri"/>
                        </a:rPr>
                        <a:t>jointly</a:t>
                      </a:r>
                      <a:endParaRPr sz="1800" dirty="0">
                        <a:latin typeface="Calibri"/>
                        <a:cs typeface="Calibri"/>
                      </a:endParaRPr>
                    </a:p>
                    <a:p>
                      <a:pPr marL="122555" marR="144780">
                        <a:lnSpc>
                          <a:spcPct val="100400"/>
                        </a:lnSpc>
                        <a:spcBef>
                          <a:spcPts val="40"/>
                        </a:spcBef>
                      </a:pPr>
                      <a:r>
                        <a:rPr sz="1800" spc="-10" dirty="0">
                          <a:solidFill>
                            <a:srgbClr val="061D48"/>
                          </a:solidFill>
                          <a:latin typeface="Calibri"/>
                          <a:cs typeface="Calibri"/>
                        </a:rPr>
                        <a:t>trained</a:t>
                      </a:r>
                      <a:r>
                        <a:rPr sz="1800" dirty="0">
                          <a:solidFill>
                            <a:srgbClr val="061D48"/>
                          </a:solidFill>
                          <a:latin typeface="Calibri"/>
                          <a:cs typeface="Calibri"/>
                        </a:rPr>
                        <a:t> </a:t>
                      </a:r>
                      <a:r>
                        <a:rPr sz="1800" spc="-10" dirty="0">
                          <a:solidFill>
                            <a:srgbClr val="061D48"/>
                          </a:solidFill>
                          <a:latin typeface="Calibri"/>
                          <a:cs typeface="Calibri"/>
                        </a:rPr>
                        <a:t>neural</a:t>
                      </a:r>
                      <a:r>
                        <a:rPr sz="1800" spc="-5" dirty="0">
                          <a:solidFill>
                            <a:srgbClr val="061D48"/>
                          </a:solidFill>
                          <a:latin typeface="Calibri"/>
                          <a:cs typeface="Calibri"/>
                        </a:rPr>
                        <a:t> </a:t>
                      </a:r>
                      <a:r>
                        <a:rPr sz="1800" spc="-10" dirty="0">
                          <a:solidFill>
                            <a:srgbClr val="061D48"/>
                          </a:solidFill>
                          <a:latin typeface="Calibri"/>
                          <a:cs typeface="Calibri"/>
                        </a:rPr>
                        <a:t>networks </a:t>
                      </a:r>
                      <a:r>
                        <a:rPr sz="1800" spc="-5" dirty="0">
                          <a:solidFill>
                            <a:srgbClr val="061D48"/>
                          </a:solidFill>
                          <a:latin typeface="Calibri"/>
                          <a:cs typeface="Calibri"/>
                        </a:rPr>
                        <a:t>that </a:t>
                      </a:r>
                      <a:r>
                        <a:rPr sz="1800" dirty="0">
                          <a:solidFill>
                            <a:srgbClr val="061D48"/>
                          </a:solidFill>
                          <a:latin typeface="Calibri"/>
                          <a:cs typeface="Calibri"/>
                        </a:rPr>
                        <a:t> </a:t>
                      </a:r>
                      <a:r>
                        <a:rPr sz="1800" spc="-15" dirty="0">
                          <a:solidFill>
                            <a:srgbClr val="061D48"/>
                          </a:solidFill>
                          <a:latin typeface="Calibri"/>
                          <a:cs typeface="Calibri"/>
                        </a:rPr>
                        <a:t>generates</a:t>
                      </a:r>
                      <a:r>
                        <a:rPr sz="1800" spc="-10" dirty="0">
                          <a:solidFill>
                            <a:srgbClr val="061D48"/>
                          </a:solidFill>
                          <a:latin typeface="Calibri"/>
                          <a:cs typeface="Calibri"/>
                        </a:rPr>
                        <a:t> realistic</a:t>
                      </a:r>
                      <a:r>
                        <a:rPr sz="1800" dirty="0">
                          <a:solidFill>
                            <a:srgbClr val="061D48"/>
                          </a:solidFill>
                          <a:latin typeface="Calibri"/>
                          <a:cs typeface="Calibri"/>
                        </a:rPr>
                        <a:t> </a:t>
                      </a:r>
                      <a:r>
                        <a:rPr sz="1800" spc="-5" dirty="0">
                          <a:solidFill>
                            <a:srgbClr val="061D48"/>
                          </a:solidFill>
                          <a:latin typeface="Calibri"/>
                          <a:cs typeface="Calibri"/>
                        </a:rPr>
                        <a:t>new</a:t>
                      </a:r>
                      <a:r>
                        <a:rPr sz="1800" dirty="0">
                          <a:solidFill>
                            <a:srgbClr val="061D48"/>
                          </a:solidFill>
                          <a:latin typeface="Calibri"/>
                          <a:cs typeface="Calibri"/>
                        </a:rPr>
                        <a:t> </a:t>
                      </a:r>
                      <a:r>
                        <a:rPr sz="1800" spc="-15" dirty="0">
                          <a:solidFill>
                            <a:srgbClr val="061D48"/>
                          </a:solidFill>
                          <a:latin typeface="Calibri"/>
                          <a:cs typeface="Calibri"/>
                        </a:rPr>
                        <a:t>data </a:t>
                      </a:r>
                      <a:r>
                        <a:rPr sz="1800" spc="-10" dirty="0">
                          <a:solidFill>
                            <a:srgbClr val="061D48"/>
                          </a:solidFill>
                          <a:latin typeface="Calibri"/>
                          <a:cs typeface="Calibri"/>
                        </a:rPr>
                        <a:t> </a:t>
                      </a:r>
                      <a:r>
                        <a:rPr sz="1800" dirty="0">
                          <a:solidFill>
                            <a:srgbClr val="061D48"/>
                          </a:solidFill>
                          <a:latin typeface="Calibri"/>
                          <a:cs typeface="Calibri"/>
                        </a:rPr>
                        <a:t>and </a:t>
                      </a:r>
                      <a:r>
                        <a:rPr sz="1800" spc="-10" dirty="0">
                          <a:solidFill>
                            <a:srgbClr val="061D48"/>
                          </a:solidFill>
                          <a:latin typeface="Calibri"/>
                          <a:cs typeface="Calibri"/>
                        </a:rPr>
                        <a:t>improves</a:t>
                      </a:r>
                      <a:r>
                        <a:rPr sz="1800" spc="-5" dirty="0">
                          <a:solidFill>
                            <a:srgbClr val="061D48"/>
                          </a:solidFill>
                          <a:latin typeface="Calibri"/>
                          <a:cs typeface="Calibri"/>
                        </a:rPr>
                        <a:t> through </a:t>
                      </a:r>
                      <a:r>
                        <a:rPr sz="1800" dirty="0">
                          <a:solidFill>
                            <a:srgbClr val="061D48"/>
                          </a:solidFill>
                          <a:latin typeface="Calibri"/>
                          <a:cs typeface="Calibri"/>
                        </a:rPr>
                        <a:t> </a:t>
                      </a:r>
                      <a:r>
                        <a:rPr sz="1800" spc="-5" dirty="0">
                          <a:solidFill>
                            <a:srgbClr val="061D48"/>
                          </a:solidFill>
                          <a:latin typeface="Calibri"/>
                          <a:cs typeface="Calibri"/>
                        </a:rPr>
                        <a:t>competition. One net </a:t>
                      </a:r>
                      <a:r>
                        <a:rPr sz="1800" spc="-15" dirty="0">
                          <a:solidFill>
                            <a:srgbClr val="061D48"/>
                          </a:solidFill>
                          <a:latin typeface="Calibri"/>
                          <a:cs typeface="Calibri"/>
                        </a:rPr>
                        <a:t>creates </a:t>
                      </a:r>
                      <a:r>
                        <a:rPr sz="1800" spc="-395" dirty="0">
                          <a:solidFill>
                            <a:srgbClr val="061D48"/>
                          </a:solidFill>
                          <a:latin typeface="Calibri"/>
                          <a:cs typeface="Calibri"/>
                        </a:rPr>
                        <a:t> </a:t>
                      </a:r>
                      <a:r>
                        <a:rPr sz="1800" spc="-5" dirty="0">
                          <a:solidFill>
                            <a:srgbClr val="061D48"/>
                          </a:solidFill>
                          <a:latin typeface="Calibri"/>
                          <a:cs typeface="Calibri"/>
                        </a:rPr>
                        <a:t>new </a:t>
                      </a:r>
                      <a:r>
                        <a:rPr sz="1800" spc="-10" dirty="0">
                          <a:solidFill>
                            <a:srgbClr val="061D48"/>
                          </a:solidFill>
                          <a:latin typeface="Calibri"/>
                          <a:cs typeface="Calibri"/>
                        </a:rPr>
                        <a:t>examples </a:t>
                      </a:r>
                      <a:r>
                        <a:rPr sz="1800" spc="-20" dirty="0">
                          <a:solidFill>
                            <a:srgbClr val="061D48"/>
                          </a:solidFill>
                          <a:latin typeface="Calibri"/>
                          <a:cs typeface="Calibri"/>
                        </a:rPr>
                        <a:t>(fake </a:t>
                      </a:r>
                      <a:r>
                        <a:rPr sz="1800" spc="-5" dirty="0">
                          <a:solidFill>
                            <a:srgbClr val="061D48"/>
                          </a:solidFill>
                          <a:latin typeface="Calibri"/>
                          <a:cs typeface="Calibri"/>
                        </a:rPr>
                        <a:t>Picassos, </a:t>
                      </a:r>
                      <a:r>
                        <a:rPr sz="1800" spc="-395" dirty="0">
                          <a:solidFill>
                            <a:srgbClr val="061D48"/>
                          </a:solidFill>
                          <a:latin typeface="Calibri"/>
                          <a:cs typeface="Calibri"/>
                        </a:rPr>
                        <a:t> </a:t>
                      </a:r>
                      <a:r>
                        <a:rPr sz="1800" spc="-15" dirty="0">
                          <a:solidFill>
                            <a:srgbClr val="061D48"/>
                          </a:solidFill>
                          <a:latin typeface="Calibri"/>
                          <a:cs typeface="Calibri"/>
                        </a:rPr>
                        <a:t>say)</a:t>
                      </a:r>
                      <a:r>
                        <a:rPr sz="1800" dirty="0">
                          <a:solidFill>
                            <a:srgbClr val="061D48"/>
                          </a:solidFill>
                          <a:latin typeface="Calibri"/>
                          <a:cs typeface="Calibri"/>
                        </a:rPr>
                        <a:t> </a:t>
                      </a:r>
                      <a:r>
                        <a:rPr sz="1800" spc="-5" dirty="0">
                          <a:solidFill>
                            <a:srgbClr val="061D48"/>
                          </a:solidFill>
                          <a:latin typeface="Calibri"/>
                          <a:cs typeface="Calibri"/>
                        </a:rPr>
                        <a:t>as </a:t>
                      </a:r>
                      <a:r>
                        <a:rPr sz="1800" dirty="0">
                          <a:solidFill>
                            <a:srgbClr val="061D48"/>
                          </a:solidFill>
                          <a:latin typeface="Calibri"/>
                          <a:cs typeface="Calibri"/>
                        </a:rPr>
                        <a:t>the</a:t>
                      </a:r>
                      <a:r>
                        <a:rPr sz="1800" spc="-5" dirty="0">
                          <a:solidFill>
                            <a:srgbClr val="061D48"/>
                          </a:solidFill>
                          <a:latin typeface="Calibri"/>
                          <a:cs typeface="Calibri"/>
                        </a:rPr>
                        <a:t> </a:t>
                      </a:r>
                      <a:r>
                        <a:rPr sz="1800" dirty="0">
                          <a:solidFill>
                            <a:srgbClr val="061D48"/>
                          </a:solidFill>
                          <a:latin typeface="Calibri"/>
                          <a:cs typeface="Calibri"/>
                        </a:rPr>
                        <a:t>other</a:t>
                      </a:r>
                      <a:r>
                        <a:rPr sz="1800" spc="-5" dirty="0">
                          <a:solidFill>
                            <a:srgbClr val="061D48"/>
                          </a:solidFill>
                          <a:latin typeface="Calibri"/>
                          <a:cs typeface="Calibri"/>
                        </a:rPr>
                        <a:t> tries</a:t>
                      </a:r>
                      <a:r>
                        <a:rPr sz="1800" dirty="0">
                          <a:solidFill>
                            <a:srgbClr val="061D48"/>
                          </a:solidFill>
                          <a:latin typeface="Calibri"/>
                          <a:cs typeface="Calibri"/>
                        </a:rPr>
                        <a:t> </a:t>
                      </a:r>
                      <a:r>
                        <a:rPr sz="1800" spc="-10" dirty="0">
                          <a:solidFill>
                            <a:srgbClr val="061D48"/>
                          </a:solidFill>
                          <a:latin typeface="Calibri"/>
                          <a:cs typeface="Calibri"/>
                        </a:rPr>
                        <a:t>to </a:t>
                      </a:r>
                      <a:r>
                        <a:rPr sz="1800" spc="-5" dirty="0">
                          <a:solidFill>
                            <a:srgbClr val="061D48"/>
                          </a:solidFill>
                          <a:latin typeface="Calibri"/>
                          <a:cs typeface="Calibri"/>
                        </a:rPr>
                        <a:t> </a:t>
                      </a:r>
                      <a:r>
                        <a:rPr sz="1800" spc="-10" dirty="0">
                          <a:solidFill>
                            <a:srgbClr val="061D48"/>
                          </a:solidFill>
                          <a:latin typeface="Calibri"/>
                          <a:cs typeface="Calibri"/>
                        </a:rPr>
                        <a:t>detect</a:t>
                      </a:r>
                      <a:r>
                        <a:rPr sz="1800" spc="-5" dirty="0">
                          <a:solidFill>
                            <a:srgbClr val="061D48"/>
                          </a:solidFill>
                          <a:latin typeface="Calibri"/>
                          <a:cs typeface="Calibri"/>
                        </a:rPr>
                        <a:t> the</a:t>
                      </a:r>
                      <a:r>
                        <a:rPr sz="1800" spc="5" dirty="0">
                          <a:solidFill>
                            <a:srgbClr val="061D48"/>
                          </a:solidFill>
                          <a:latin typeface="Calibri"/>
                          <a:cs typeface="Calibri"/>
                        </a:rPr>
                        <a:t> </a:t>
                      </a:r>
                      <a:r>
                        <a:rPr sz="1800" spc="-20" dirty="0">
                          <a:solidFill>
                            <a:srgbClr val="061D48"/>
                          </a:solidFill>
                          <a:latin typeface="Calibri"/>
                          <a:cs typeface="Calibri"/>
                        </a:rPr>
                        <a:t>fakes.</a:t>
                      </a:r>
                      <a:endParaRPr sz="1800" dirty="0">
                        <a:latin typeface="Calibri"/>
                        <a:cs typeface="Calibri"/>
                      </a:endParaRPr>
                    </a:p>
                  </a:txBody>
                  <a:tcPr marL="0" marR="0" marT="60325" marB="0">
                    <a:lnL w="28575">
                      <a:solidFill>
                        <a:srgbClr val="061D48"/>
                      </a:solidFill>
                      <a:prstDash val="solid"/>
                    </a:lnL>
                    <a:lnB w="28575">
                      <a:solidFill>
                        <a:srgbClr val="061D48"/>
                      </a:solidFill>
                      <a:prstDash val="solid"/>
                    </a:lnB>
                  </a:tcPr>
                </a:tc>
                <a:tc>
                  <a:txBody>
                    <a:bodyPr/>
                    <a:lstStyle/>
                    <a:p>
                      <a:pPr>
                        <a:lnSpc>
                          <a:spcPct val="100000"/>
                        </a:lnSpc>
                      </a:pPr>
                      <a:endParaRPr sz="1500">
                        <a:latin typeface="Times New Roman"/>
                        <a:cs typeface="Times New Roman"/>
                      </a:endParaRPr>
                    </a:p>
                  </a:txBody>
                  <a:tcPr marL="0" marR="0" marT="0" marB="0">
                    <a:lnR w="28575">
                      <a:solidFill>
                        <a:srgbClr val="061D48"/>
                      </a:solidFill>
                      <a:prstDash val="solid"/>
                    </a:lnR>
                    <a:lnB w="28575">
                      <a:solidFill>
                        <a:srgbClr val="061D48"/>
                      </a:solidFill>
                      <a:prstDash val="solid"/>
                    </a:lnB>
                  </a:tcPr>
                </a:tc>
                <a:tc vMerge="1">
                  <a:txBody>
                    <a:bodyPr/>
                    <a:lstStyle/>
                    <a:p>
                      <a:endParaRPr/>
                    </a:p>
                  </a:txBody>
                  <a:tcPr marL="0" marR="0" marT="69215" marB="0">
                    <a:lnR w="28575">
                      <a:solidFill>
                        <a:srgbClr val="061D48"/>
                      </a:solidFill>
                      <a:prstDash val="solid"/>
                    </a:lnR>
                    <a:lnT w="28575">
                      <a:solidFill>
                        <a:srgbClr val="061D48"/>
                      </a:solidFill>
                      <a:prstDash val="solid"/>
                    </a:lnT>
                    <a:lnB w="28575">
                      <a:solidFill>
                        <a:srgbClr val="061D48"/>
                      </a:solidFill>
                      <a:prstDash val="solid"/>
                    </a:lnB>
                  </a:tcPr>
                </a:tc>
                <a:extLst>
                  <a:ext uri="{0D108BD9-81ED-4DB2-BD59-A6C34878D82A}">
                    <a16:rowId xmlns:a16="http://schemas.microsoft.com/office/drawing/2014/main" val="10002"/>
                  </a:ext>
                </a:extLst>
              </a:tr>
              <a:tr h="2363470">
                <a:tc vMerge="1">
                  <a:txBody>
                    <a:bodyPr/>
                    <a:lstStyle/>
                    <a:p>
                      <a:endParaRPr/>
                    </a:p>
                  </a:txBody>
                  <a:tcPr marL="0" marR="0" marT="0" marB="0">
                    <a:lnL w="28575">
                      <a:solidFill>
                        <a:srgbClr val="061D48"/>
                      </a:solidFill>
                      <a:prstDash val="solid"/>
                    </a:lnL>
                    <a:lnR w="28575">
                      <a:solidFill>
                        <a:srgbClr val="061D48"/>
                      </a:solidFill>
                      <a:prstDash val="solid"/>
                    </a:lnR>
                    <a:lnT w="28575">
                      <a:solidFill>
                        <a:srgbClr val="061D48"/>
                      </a:solidFill>
                      <a:prstDash val="solid"/>
                    </a:lnT>
                    <a:lnB w="28575">
                      <a:solidFill>
                        <a:srgbClr val="061D48"/>
                      </a:solidFill>
                      <a:prstDash val="solid"/>
                    </a:lnB>
                  </a:tcPr>
                </a:tc>
                <a:tc vMerge="1">
                  <a:txBody>
                    <a:bodyPr/>
                    <a:lstStyle/>
                    <a:p>
                      <a:endParaRPr/>
                    </a:p>
                  </a:txBody>
                  <a:tcPr marL="0" marR="0" marT="60325" marB="0">
                    <a:lnL w="28575">
                      <a:solidFill>
                        <a:srgbClr val="061D48"/>
                      </a:solidFill>
                      <a:prstDash val="solid"/>
                    </a:lnL>
                    <a:lnT w="28575">
                      <a:solidFill>
                        <a:srgbClr val="061D48"/>
                      </a:solidFill>
                      <a:prstDash val="solid"/>
                    </a:lnT>
                    <a:lnB w="28575">
                      <a:solidFill>
                        <a:srgbClr val="061D48"/>
                      </a:solidFill>
                      <a:prstDash val="solid"/>
                    </a:lnB>
                  </a:tcPr>
                </a:tc>
                <a:tc>
                  <a:txBody>
                    <a:bodyPr/>
                    <a:lstStyle/>
                    <a:p>
                      <a:pPr marL="122555">
                        <a:lnSpc>
                          <a:spcPts val="2135"/>
                        </a:lnSpc>
                        <a:spcBef>
                          <a:spcPts val="555"/>
                        </a:spcBef>
                      </a:pPr>
                      <a:r>
                        <a:rPr sz="1800" b="1" spc="-10" dirty="0">
                          <a:solidFill>
                            <a:srgbClr val="011BFF"/>
                          </a:solidFill>
                          <a:latin typeface="Calibri"/>
                          <a:cs typeface="Calibri"/>
                        </a:rPr>
                        <a:t>MACHINE</a:t>
                      </a:r>
                      <a:r>
                        <a:rPr sz="1800" b="1" spc="-15" dirty="0">
                          <a:solidFill>
                            <a:srgbClr val="011BFF"/>
                          </a:solidFill>
                          <a:latin typeface="Calibri"/>
                          <a:cs typeface="Calibri"/>
                        </a:rPr>
                        <a:t> </a:t>
                      </a:r>
                      <a:r>
                        <a:rPr sz="1800" b="1" spc="-5" dirty="0">
                          <a:solidFill>
                            <a:srgbClr val="011BFF"/>
                          </a:solidFill>
                          <a:latin typeface="Calibri"/>
                          <a:cs typeface="Calibri"/>
                        </a:rPr>
                        <a:t>LEARNING</a:t>
                      </a:r>
                      <a:r>
                        <a:rPr sz="1800" b="1" spc="-10" dirty="0">
                          <a:solidFill>
                            <a:srgbClr val="011BFF"/>
                          </a:solidFill>
                          <a:latin typeface="Calibri"/>
                          <a:cs typeface="Calibri"/>
                        </a:rPr>
                        <a:t> </a:t>
                      </a:r>
                      <a:r>
                        <a:rPr sz="1800" dirty="0">
                          <a:solidFill>
                            <a:srgbClr val="061D48"/>
                          </a:solidFill>
                          <a:latin typeface="Calibri"/>
                          <a:cs typeface="Calibri"/>
                        </a:rPr>
                        <a:t>The</a:t>
                      </a:r>
                      <a:r>
                        <a:rPr sz="1800" spc="-5" dirty="0">
                          <a:solidFill>
                            <a:srgbClr val="061D48"/>
                          </a:solidFill>
                          <a:latin typeface="Calibri"/>
                          <a:cs typeface="Calibri"/>
                        </a:rPr>
                        <a:t> use</a:t>
                      </a:r>
                      <a:endParaRPr sz="1800" dirty="0">
                        <a:latin typeface="Calibri"/>
                        <a:cs typeface="Calibri"/>
                      </a:endParaRPr>
                    </a:p>
                    <a:p>
                      <a:pPr marL="122555" marR="608965">
                        <a:lnSpc>
                          <a:spcPts val="2180"/>
                        </a:lnSpc>
                        <a:spcBef>
                          <a:spcPts val="35"/>
                        </a:spcBef>
                      </a:pPr>
                      <a:r>
                        <a:rPr sz="1800" dirty="0">
                          <a:solidFill>
                            <a:srgbClr val="061D48"/>
                          </a:solidFill>
                          <a:latin typeface="Calibri"/>
                          <a:cs typeface="Calibri"/>
                        </a:rPr>
                        <a:t>of </a:t>
                      </a:r>
                      <a:r>
                        <a:rPr sz="1800" spc="-5" dirty="0">
                          <a:solidFill>
                            <a:srgbClr val="061D48"/>
                          </a:solidFill>
                          <a:latin typeface="Calibri"/>
                          <a:cs typeface="Calibri"/>
                        </a:rPr>
                        <a:t>algorithms </a:t>
                      </a:r>
                      <a:r>
                        <a:rPr sz="1800" spc="-10" dirty="0">
                          <a:solidFill>
                            <a:srgbClr val="061D48"/>
                          </a:solidFill>
                          <a:latin typeface="Calibri"/>
                          <a:cs typeface="Calibri"/>
                        </a:rPr>
                        <a:t>that </a:t>
                      </a:r>
                      <a:r>
                        <a:rPr sz="1800" spc="-5" dirty="0">
                          <a:solidFill>
                            <a:srgbClr val="061D48"/>
                          </a:solidFill>
                          <a:latin typeface="Calibri"/>
                          <a:cs typeface="Calibri"/>
                        </a:rPr>
                        <a:t>find </a:t>
                      </a:r>
                      <a:r>
                        <a:rPr sz="1800" dirty="0">
                          <a:solidFill>
                            <a:srgbClr val="061D48"/>
                          </a:solidFill>
                          <a:latin typeface="Calibri"/>
                          <a:cs typeface="Calibri"/>
                        </a:rPr>
                        <a:t> </a:t>
                      </a:r>
                      <a:r>
                        <a:rPr sz="1800" spc="-10" dirty="0">
                          <a:solidFill>
                            <a:srgbClr val="061D48"/>
                          </a:solidFill>
                          <a:latin typeface="Calibri"/>
                          <a:cs typeface="Calibri"/>
                        </a:rPr>
                        <a:t>patterns</a:t>
                      </a:r>
                      <a:r>
                        <a:rPr sz="1800" spc="-25" dirty="0">
                          <a:solidFill>
                            <a:srgbClr val="061D48"/>
                          </a:solidFill>
                          <a:latin typeface="Calibri"/>
                          <a:cs typeface="Calibri"/>
                        </a:rPr>
                        <a:t> </a:t>
                      </a:r>
                      <a:r>
                        <a:rPr sz="1800" spc="-5" dirty="0">
                          <a:solidFill>
                            <a:srgbClr val="061D48"/>
                          </a:solidFill>
                          <a:latin typeface="Calibri"/>
                          <a:cs typeface="Calibri"/>
                        </a:rPr>
                        <a:t>in</a:t>
                      </a:r>
                      <a:r>
                        <a:rPr sz="1800" spc="-15" dirty="0">
                          <a:solidFill>
                            <a:srgbClr val="061D48"/>
                          </a:solidFill>
                          <a:latin typeface="Calibri"/>
                          <a:cs typeface="Calibri"/>
                        </a:rPr>
                        <a:t> data</a:t>
                      </a:r>
                      <a:r>
                        <a:rPr sz="1800" spc="-20" dirty="0">
                          <a:solidFill>
                            <a:srgbClr val="061D48"/>
                          </a:solidFill>
                          <a:latin typeface="Calibri"/>
                          <a:cs typeface="Calibri"/>
                        </a:rPr>
                        <a:t> </a:t>
                      </a:r>
                      <a:r>
                        <a:rPr sz="1800" spc="-5" dirty="0">
                          <a:solidFill>
                            <a:srgbClr val="061D48"/>
                          </a:solidFill>
                          <a:latin typeface="Calibri"/>
                          <a:cs typeface="Calibri"/>
                        </a:rPr>
                        <a:t>without</a:t>
                      </a:r>
                      <a:endParaRPr sz="1800" dirty="0">
                        <a:latin typeface="Calibri"/>
                        <a:cs typeface="Calibri"/>
                      </a:endParaRPr>
                    </a:p>
                    <a:p>
                      <a:pPr marL="122555" marR="183515">
                        <a:lnSpc>
                          <a:spcPts val="2110"/>
                        </a:lnSpc>
                        <a:spcBef>
                          <a:spcPts val="85"/>
                        </a:spcBef>
                      </a:pPr>
                      <a:r>
                        <a:rPr sz="1800" spc="-10" dirty="0">
                          <a:solidFill>
                            <a:srgbClr val="061D48"/>
                          </a:solidFill>
                          <a:latin typeface="Calibri"/>
                          <a:cs typeface="Calibri"/>
                        </a:rPr>
                        <a:t>explicit </a:t>
                      </a:r>
                      <a:r>
                        <a:rPr sz="1800" spc="-5" dirty="0">
                          <a:solidFill>
                            <a:srgbClr val="061D48"/>
                          </a:solidFill>
                          <a:latin typeface="Calibri"/>
                          <a:cs typeface="Calibri"/>
                        </a:rPr>
                        <a:t>instruction. </a:t>
                      </a:r>
                      <a:r>
                        <a:rPr sz="1800" dirty="0">
                          <a:solidFill>
                            <a:srgbClr val="061D48"/>
                          </a:solidFill>
                          <a:latin typeface="Calibri"/>
                          <a:cs typeface="Calibri"/>
                        </a:rPr>
                        <a:t>A </a:t>
                      </a:r>
                      <a:r>
                        <a:rPr sz="1800" spc="-20" dirty="0">
                          <a:solidFill>
                            <a:srgbClr val="061D48"/>
                          </a:solidFill>
                          <a:latin typeface="Calibri"/>
                          <a:cs typeface="Calibri"/>
                        </a:rPr>
                        <a:t>system </a:t>
                      </a:r>
                      <a:r>
                        <a:rPr sz="1800" spc="-395" dirty="0">
                          <a:solidFill>
                            <a:srgbClr val="061D48"/>
                          </a:solidFill>
                          <a:latin typeface="Calibri"/>
                          <a:cs typeface="Calibri"/>
                        </a:rPr>
                        <a:t> </a:t>
                      </a:r>
                      <a:r>
                        <a:rPr sz="1800" spc="-5" dirty="0">
                          <a:solidFill>
                            <a:srgbClr val="061D48"/>
                          </a:solidFill>
                          <a:latin typeface="Calibri"/>
                          <a:cs typeface="Calibri"/>
                        </a:rPr>
                        <a:t>might</a:t>
                      </a:r>
                      <a:r>
                        <a:rPr sz="1800" spc="-10" dirty="0">
                          <a:solidFill>
                            <a:srgbClr val="061D48"/>
                          </a:solidFill>
                          <a:latin typeface="Calibri"/>
                          <a:cs typeface="Calibri"/>
                        </a:rPr>
                        <a:t> </a:t>
                      </a:r>
                      <a:r>
                        <a:rPr sz="1800" spc="-5" dirty="0">
                          <a:solidFill>
                            <a:srgbClr val="061D48"/>
                          </a:solidFill>
                          <a:latin typeface="Calibri"/>
                          <a:cs typeface="Calibri"/>
                        </a:rPr>
                        <a:t>learn</a:t>
                      </a:r>
                      <a:r>
                        <a:rPr sz="1800" spc="5" dirty="0">
                          <a:solidFill>
                            <a:srgbClr val="061D48"/>
                          </a:solidFill>
                          <a:latin typeface="Calibri"/>
                          <a:cs typeface="Calibri"/>
                        </a:rPr>
                        <a:t> </a:t>
                      </a:r>
                      <a:r>
                        <a:rPr sz="1800" spc="-5" dirty="0">
                          <a:solidFill>
                            <a:srgbClr val="061D48"/>
                          </a:solidFill>
                          <a:latin typeface="Calibri"/>
                          <a:cs typeface="Calibri"/>
                        </a:rPr>
                        <a:t>how </a:t>
                      </a:r>
                      <a:r>
                        <a:rPr sz="1800" spc="-15" dirty="0">
                          <a:solidFill>
                            <a:srgbClr val="061D48"/>
                          </a:solidFill>
                          <a:latin typeface="Calibri"/>
                          <a:cs typeface="Calibri"/>
                        </a:rPr>
                        <a:t>to</a:t>
                      </a:r>
                      <a:r>
                        <a:rPr sz="1800" dirty="0">
                          <a:solidFill>
                            <a:srgbClr val="061D48"/>
                          </a:solidFill>
                          <a:latin typeface="Calibri"/>
                          <a:cs typeface="Calibri"/>
                        </a:rPr>
                        <a:t> </a:t>
                      </a:r>
                      <a:r>
                        <a:rPr sz="1800" spc="-10" dirty="0">
                          <a:solidFill>
                            <a:srgbClr val="061D48"/>
                          </a:solidFill>
                          <a:latin typeface="Calibri"/>
                          <a:cs typeface="Calibri"/>
                        </a:rPr>
                        <a:t>associate</a:t>
                      </a:r>
                      <a:endParaRPr sz="1800" dirty="0">
                        <a:latin typeface="Calibri"/>
                        <a:cs typeface="Calibri"/>
                      </a:endParaRPr>
                    </a:p>
                    <a:p>
                      <a:pPr marL="122555" marR="231140">
                        <a:lnSpc>
                          <a:spcPts val="2110"/>
                        </a:lnSpc>
                        <a:spcBef>
                          <a:spcPts val="80"/>
                        </a:spcBef>
                      </a:pPr>
                      <a:r>
                        <a:rPr sz="1800" spc="-15" dirty="0">
                          <a:solidFill>
                            <a:srgbClr val="061D48"/>
                          </a:solidFill>
                          <a:latin typeface="Calibri"/>
                          <a:cs typeface="Calibri"/>
                        </a:rPr>
                        <a:t>features</a:t>
                      </a:r>
                      <a:r>
                        <a:rPr sz="1800" spc="-5" dirty="0">
                          <a:solidFill>
                            <a:srgbClr val="061D48"/>
                          </a:solidFill>
                          <a:latin typeface="Calibri"/>
                          <a:cs typeface="Calibri"/>
                        </a:rPr>
                        <a:t> </a:t>
                      </a:r>
                      <a:r>
                        <a:rPr sz="1800" dirty="0">
                          <a:solidFill>
                            <a:srgbClr val="061D48"/>
                          </a:solidFill>
                          <a:latin typeface="Calibri"/>
                          <a:cs typeface="Calibri"/>
                        </a:rPr>
                        <a:t>of </a:t>
                      </a:r>
                      <a:r>
                        <a:rPr sz="1800" spc="-5" dirty="0">
                          <a:solidFill>
                            <a:srgbClr val="061D48"/>
                          </a:solidFill>
                          <a:latin typeface="Calibri"/>
                          <a:cs typeface="Calibri"/>
                        </a:rPr>
                        <a:t>inputs such</a:t>
                      </a:r>
                      <a:r>
                        <a:rPr sz="1800" spc="5" dirty="0">
                          <a:solidFill>
                            <a:srgbClr val="061D48"/>
                          </a:solidFill>
                          <a:latin typeface="Calibri"/>
                          <a:cs typeface="Calibri"/>
                        </a:rPr>
                        <a:t> </a:t>
                      </a:r>
                      <a:r>
                        <a:rPr sz="1800" dirty="0">
                          <a:solidFill>
                            <a:srgbClr val="061D48"/>
                          </a:solidFill>
                          <a:latin typeface="Calibri"/>
                          <a:cs typeface="Calibri"/>
                        </a:rPr>
                        <a:t>as </a:t>
                      </a:r>
                      <a:r>
                        <a:rPr sz="1800" spc="5" dirty="0">
                          <a:solidFill>
                            <a:srgbClr val="061D48"/>
                          </a:solidFill>
                          <a:latin typeface="Calibri"/>
                          <a:cs typeface="Calibri"/>
                        </a:rPr>
                        <a:t> </a:t>
                      </a:r>
                      <a:r>
                        <a:rPr sz="1800" spc="-5" dirty="0">
                          <a:solidFill>
                            <a:srgbClr val="061D48"/>
                          </a:solidFill>
                          <a:latin typeface="Calibri"/>
                          <a:cs typeface="Calibri"/>
                        </a:rPr>
                        <a:t>images</a:t>
                      </a:r>
                      <a:r>
                        <a:rPr sz="1800" spc="-20" dirty="0">
                          <a:solidFill>
                            <a:srgbClr val="061D48"/>
                          </a:solidFill>
                          <a:latin typeface="Calibri"/>
                          <a:cs typeface="Calibri"/>
                        </a:rPr>
                        <a:t> </a:t>
                      </a:r>
                      <a:r>
                        <a:rPr sz="1800" spc="-5" dirty="0">
                          <a:solidFill>
                            <a:srgbClr val="061D48"/>
                          </a:solidFill>
                          <a:latin typeface="Calibri"/>
                          <a:cs typeface="Calibri"/>
                        </a:rPr>
                        <a:t>with</a:t>
                      </a:r>
                      <a:r>
                        <a:rPr sz="1800" spc="-10" dirty="0">
                          <a:solidFill>
                            <a:srgbClr val="061D48"/>
                          </a:solidFill>
                          <a:latin typeface="Calibri"/>
                          <a:cs typeface="Calibri"/>
                        </a:rPr>
                        <a:t> </a:t>
                      </a:r>
                      <a:r>
                        <a:rPr sz="1800" dirty="0">
                          <a:solidFill>
                            <a:srgbClr val="061D48"/>
                          </a:solidFill>
                          <a:latin typeface="Calibri"/>
                          <a:cs typeface="Calibri"/>
                        </a:rPr>
                        <a:t>outputs</a:t>
                      </a:r>
                      <a:r>
                        <a:rPr sz="1800" spc="-15" dirty="0">
                          <a:solidFill>
                            <a:srgbClr val="061D48"/>
                          </a:solidFill>
                          <a:latin typeface="Calibri"/>
                          <a:cs typeface="Calibri"/>
                        </a:rPr>
                        <a:t> </a:t>
                      </a:r>
                      <a:r>
                        <a:rPr sz="1800" dirty="0">
                          <a:solidFill>
                            <a:srgbClr val="061D48"/>
                          </a:solidFill>
                          <a:latin typeface="Calibri"/>
                          <a:cs typeface="Calibri"/>
                        </a:rPr>
                        <a:t>such</a:t>
                      </a:r>
                      <a:r>
                        <a:rPr sz="1800" spc="-10" dirty="0">
                          <a:solidFill>
                            <a:srgbClr val="061D48"/>
                          </a:solidFill>
                          <a:latin typeface="Calibri"/>
                          <a:cs typeface="Calibri"/>
                        </a:rPr>
                        <a:t> </a:t>
                      </a:r>
                      <a:r>
                        <a:rPr sz="1800" dirty="0">
                          <a:solidFill>
                            <a:srgbClr val="061D48"/>
                          </a:solidFill>
                          <a:latin typeface="Calibri"/>
                          <a:cs typeface="Calibri"/>
                        </a:rPr>
                        <a:t>as</a:t>
                      </a:r>
                      <a:endParaRPr sz="1800" dirty="0">
                        <a:latin typeface="Calibri"/>
                        <a:cs typeface="Calibri"/>
                      </a:endParaRPr>
                    </a:p>
                    <a:p>
                      <a:pPr marL="122555">
                        <a:lnSpc>
                          <a:spcPts val="2125"/>
                        </a:lnSpc>
                      </a:pPr>
                      <a:r>
                        <a:rPr sz="1800" spc="-5" dirty="0">
                          <a:solidFill>
                            <a:srgbClr val="061D48"/>
                          </a:solidFill>
                          <a:latin typeface="Calibri"/>
                          <a:cs typeface="Calibri"/>
                        </a:rPr>
                        <a:t>labels.</a:t>
                      </a:r>
                      <a:endParaRPr sz="1800" dirty="0">
                        <a:latin typeface="Calibri"/>
                        <a:cs typeface="Calibri"/>
                      </a:endParaRPr>
                    </a:p>
                  </a:txBody>
                  <a:tcPr marL="0" marR="0" marT="70485" marB="0">
                    <a:lnL w="28575">
                      <a:solidFill>
                        <a:srgbClr val="061D48"/>
                      </a:solidFill>
                      <a:prstDash val="solid"/>
                    </a:lnL>
                    <a:lnR w="28575">
                      <a:solidFill>
                        <a:srgbClr val="061D48"/>
                      </a:solidFill>
                      <a:prstDash val="solid"/>
                    </a:lnR>
                    <a:lnT w="28575">
                      <a:solidFill>
                        <a:srgbClr val="061D48"/>
                      </a:solidFill>
                      <a:prstDash val="solid"/>
                    </a:lnT>
                    <a:lnB w="28575">
                      <a:solidFill>
                        <a:srgbClr val="061D48"/>
                      </a:solidFill>
                      <a:prstDash val="solid"/>
                    </a:lnB>
                  </a:tcPr>
                </a:tc>
                <a:tc vMerge="1">
                  <a:txBody>
                    <a:bodyPr/>
                    <a:lstStyle/>
                    <a:p>
                      <a:endParaRPr/>
                    </a:p>
                  </a:txBody>
                  <a:tcPr marL="0" marR="0" marT="69215" marB="0">
                    <a:lnR w="28575">
                      <a:solidFill>
                        <a:srgbClr val="061D48"/>
                      </a:solidFill>
                      <a:prstDash val="solid"/>
                    </a:lnR>
                    <a:lnT w="28575">
                      <a:solidFill>
                        <a:srgbClr val="061D48"/>
                      </a:solidFill>
                      <a:prstDash val="solid"/>
                    </a:lnT>
                    <a:lnB w="28575">
                      <a:solidFill>
                        <a:srgbClr val="061D48"/>
                      </a:solidFill>
                      <a:prstDash val="soli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7039" y="107187"/>
            <a:ext cx="1800225" cy="635000"/>
          </a:xfrm>
          <a:prstGeom prst="rect">
            <a:avLst/>
          </a:prstGeom>
        </p:spPr>
        <p:txBody>
          <a:bodyPr vert="horz" wrap="square" lIns="0" tIns="12700" rIns="0" bIns="0" rtlCol="0">
            <a:spAutoFit/>
          </a:bodyPr>
          <a:lstStyle/>
          <a:p>
            <a:pPr marL="12700">
              <a:lnSpc>
                <a:spcPct val="100000"/>
              </a:lnSpc>
              <a:spcBef>
                <a:spcPts val="100"/>
              </a:spcBef>
            </a:pPr>
            <a:r>
              <a:rPr sz="4000" b="0" spc="-5" dirty="0">
                <a:solidFill>
                  <a:srgbClr val="111111"/>
                </a:solidFill>
                <a:latin typeface="Calibri"/>
                <a:cs typeface="Calibri"/>
              </a:rPr>
              <a:t>AI</a:t>
            </a:r>
            <a:r>
              <a:rPr sz="4000" b="0" spc="-70" dirty="0">
                <a:solidFill>
                  <a:srgbClr val="111111"/>
                </a:solidFill>
                <a:latin typeface="Calibri"/>
                <a:cs typeface="Calibri"/>
              </a:rPr>
              <a:t> </a:t>
            </a:r>
            <a:r>
              <a:rPr sz="4000" b="0" spc="-75" dirty="0">
                <a:solidFill>
                  <a:srgbClr val="111111"/>
                </a:solidFill>
                <a:latin typeface="Calibri"/>
                <a:cs typeface="Calibri"/>
              </a:rPr>
              <a:t>Terms</a:t>
            </a:r>
            <a:endParaRPr sz="4000">
              <a:latin typeface="Calibri"/>
              <a:cs typeface="Calibri"/>
            </a:endParaRPr>
          </a:p>
        </p:txBody>
      </p:sp>
      <p:sp>
        <p:nvSpPr>
          <p:cNvPr id="3" name="object 3"/>
          <p:cNvSpPr txBox="1"/>
          <p:nvPr/>
        </p:nvSpPr>
        <p:spPr>
          <a:xfrm>
            <a:off x="259529" y="6580631"/>
            <a:ext cx="4363720" cy="19304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100" b="0" i="0" u="none" strike="noStrike" kern="1200" cap="none" spc="-5" normalizeH="0" baseline="0" noProof="0" dirty="0">
                <a:ln>
                  <a:noFill/>
                </a:ln>
                <a:solidFill>
                  <a:srgbClr val="061D48"/>
                </a:solidFill>
                <a:effectLst/>
                <a:uLnTx/>
                <a:uFillTx/>
                <a:latin typeface="Calibri"/>
                <a:ea typeface="+mn-ea"/>
                <a:cs typeface="Calibri"/>
              </a:rPr>
              <a:t>Source:</a:t>
            </a:r>
            <a:r>
              <a:rPr kumimoji="0" sz="1100" b="0" i="0" u="none" strike="noStrike" kern="1200" cap="none" spc="5" normalizeH="0" baseline="0" noProof="0" dirty="0">
                <a:ln>
                  <a:noFill/>
                </a:ln>
                <a:solidFill>
                  <a:srgbClr val="061D48"/>
                </a:solidFill>
                <a:effectLst/>
                <a:uLnTx/>
                <a:uFillTx/>
                <a:latin typeface="Calibri"/>
                <a:ea typeface="+mn-ea"/>
                <a:cs typeface="Calibri"/>
              </a:rPr>
              <a:t> </a:t>
            </a:r>
            <a:r>
              <a:rPr kumimoji="0" sz="1100" b="0" i="0" u="none" strike="noStrike" kern="1200" cap="none" spc="0" normalizeH="0" baseline="0" noProof="0" dirty="0">
                <a:ln>
                  <a:noFill/>
                </a:ln>
                <a:solidFill>
                  <a:srgbClr val="061D48"/>
                </a:solidFill>
                <a:effectLst/>
                <a:uLnTx/>
                <a:uFillTx/>
                <a:latin typeface="Calibri"/>
                <a:ea typeface="+mn-ea"/>
                <a:cs typeface="Calibri"/>
              </a:rPr>
              <a:t>:</a:t>
            </a:r>
            <a:r>
              <a:rPr kumimoji="0" sz="1100" b="0" i="0" u="none" strike="noStrike" kern="1200" cap="none" spc="260" normalizeH="0" baseline="0" noProof="0" dirty="0">
                <a:ln>
                  <a:noFill/>
                </a:ln>
                <a:solidFill>
                  <a:srgbClr val="061D48"/>
                </a:solidFill>
                <a:effectLst/>
                <a:uLnTx/>
                <a:uFillTx/>
                <a:latin typeface="Calibri"/>
                <a:ea typeface="+mn-ea"/>
                <a:cs typeface="Calibri"/>
              </a:rPr>
              <a:t> </a:t>
            </a:r>
            <a:r>
              <a:rPr kumimoji="0" sz="1100" b="0" i="0" u="none" strike="noStrike" kern="1200" cap="none" spc="-5" normalizeH="0" baseline="0" noProof="0" dirty="0">
                <a:ln>
                  <a:noFill/>
                </a:ln>
                <a:solidFill>
                  <a:srgbClr val="061D48"/>
                </a:solidFill>
                <a:effectLst/>
                <a:uLnTx/>
                <a:uFillTx/>
                <a:latin typeface="Calibri"/>
                <a:ea typeface="+mn-ea"/>
                <a:cs typeface="Calibri"/>
              </a:rPr>
              <a:t>https://</a:t>
            </a:r>
            <a:r>
              <a:rPr kumimoji="0" sz="1100" b="0" i="0" u="none" strike="noStrike" kern="1200" cap="none" spc="-5" normalizeH="0" baseline="0" noProof="0" dirty="0">
                <a:ln>
                  <a:noFill/>
                </a:ln>
                <a:solidFill>
                  <a:srgbClr val="061D48"/>
                </a:solidFill>
                <a:effectLst/>
                <a:uLnTx/>
                <a:uFillTx/>
                <a:latin typeface="Calibri"/>
                <a:ea typeface="+mn-ea"/>
                <a:cs typeface="Calibri"/>
                <a:hlinkClick r:id="rId2"/>
              </a:rPr>
              <a:t>www.sciencemag.org/news/2017/07/ai-revolution-science</a:t>
            </a:r>
            <a:endParaRPr kumimoji="0" sz="11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p:nvPr/>
        </p:nvSpPr>
        <p:spPr>
          <a:xfrm>
            <a:off x="177828" y="1094347"/>
            <a:ext cx="2926080" cy="2261235"/>
          </a:xfrm>
          <a:custGeom>
            <a:avLst/>
            <a:gdLst/>
            <a:ahLst/>
            <a:cxnLst/>
            <a:rect l="l" t="t" r="r" b="b"/>
            <a:pathLst>
              <a:path w="2926080" h="2261235">
                <a:moveTo>
                  <a:pt x="0" y="0"/>
                </a:moveTo>
                <a:lnTo>
                  <a:pt x="2926080" y="0"/>
                </a:lnTo>
                <a:lnTo>
                  <a:pt x="2926080" y="2260745"/>
                </a:lnTo>
                <a:lnTo>
                  <a:pt x="0" y="2260745"/>
                </a:lnTo>
                <a:lnTo>
                  <a:pt x="0" y="0"/>
                </a:lnTo>
                <a:close/>
              </a:path>
            </a:pathLst>
          </a:custGeom>
          <a:ln w="25400">
            <a:solidFill>
              <a:srgbClr val="061D4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256568" y="1102867"/>
            <a:ext cx="2640330" cy="2217420"/>
          </a:xfrm>
          <a:prstGeom prst="rect">
            <a:avLst/>
          </a:prstGeom>
        </p:spPr>
        <p:txBody>
          <a:bodyPr vert="horz" wrap="square" lIns="0" tIns="13335" rIns="0" bIns="0" rtlCol="0">
            <a:spAutoFit/>
          </a:bodyPr>
          <a:lstStyle/>
          <a:p>
            <a:pPr marL="12700" marR="5080" lvl="0" indent="0" algn="l" defTabSz="914400" rtl="0" eaLnBrk="1" fontAlgn="auto" latinLnBrk="0" hangingPunct="1">
              <a:lnSpc>
                <a:spcPct val="99800"/>
              </a:lnSpc>
              <a:spcBef>
                <a:spcPts val="105"/>
              </a:spcBef>
              <a:spcAft>
                <a:spcPts val="0"/>
              </a:spcAft>
              <a:buClrTx/>
              <a:buSzTx/>
              <a:buFontTx/>
              <a:buNone/>
              <a:tabLst/>
              <a:defRPr/>
            </a:pPr>
            <a:r>
              <a:rPr kumimoji="0" sz="1800" b="1" i="0" u="none" strike="noStrike" kern="1200" cap="none" spc="-10" normalizeH="0" baseline="0" noProof="0" dirty="0">
                <a:ln>
                  <a:noFill/>
                </a:ln>
                <a:solidFill>
                  <a:srgbClr val="061D48"/>
                </a:solidFill>
                <a:effectLst/>
                <a:uLnTx/>
                <a:uFillTx/>
                <a:latin typeface="Calibri"/>
                <a:ea typeface="+mn-ea"/>
                <a:cs typeface="Calibri"/>
              </a:rPr>
              <a:t>PERCEPTRON</a:t>
            </a:r>
            <a:r>
              <a:rPr kumimoji="0" sz="1800" b="1"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early type </a:t>
            </a:r>
            <a:r>
              <a:rPr kumimoji="0" sz="1800" b="0" i="0" u="none" strike="noStrike" kern="1200" cap="none" spc="0" normalizeH="0" baseline="0" noProof="0" dirty="0">
                <a:ln>
                  <a:noFill/>
                </a:ln>
                <a:solidFill>
                  <a:srgbClr val="061D48"/>
                </a:solidFill>
                <a:effectLst/>
                <a:uLnTx/>
                <a:uFillTx/>
                <a:latin typeface="Calibri"/>
                <a:ea typeface="+mn-ea"/>
                <a:cs typeface="Calibri"/>
              </a:rPr>
              <a:t> of </a:t>
            </a:r>
            <a:r>
              <a:rPr kumimoji="0" sz="1800" b="0" i="0" u="none" strike="noStrike" kern="1200" cap="none" spc="-10" normalizeH="0" baseline="0" noProof="0" dirty="0">
                <a:ln>
                  <a:noFill/>
                </a:ln>
                <a:solidFill>
                  <a:srgbClr val="061D48"/>
                </a:solidFill>
                <a:effectLst/>
                <a:uLnTx/>
                <a:uFillTx/>
                <a:latin typeface="Calibri"/>
                <a:ea typeface="+mn-ea"/>
                <a:cs typeface="Calibri"/>
              </a:rPr>
              <a:t>neural</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network, </a:t>
            </a:r>
            <a:r>
              <a:rPr kumimoji="0" sz="1800" b="0" i="0" u="none" strike="noStrike" kern="1200" cap="none" spc="-5" normalizeH="0" baseline="0" noProof="0" dirty="0">
                <a:ln>
                  <a:noFill/>
                </a:ln>
                <a:solidFill>
                  <a:srgbClr val="061D48"/>
                </a:solidFill>
                <a:effectLst/>
                <a:uLnTx/>
                <a:uFillTx/>
                <a:latin typeface="Calibri"/>
                <a:ea typeface="+mn-ea"/>
                <a:cs typeface="Calibri"/>
              </a:rPr>
              <a:t> developed in the</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1950s.</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It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received</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great hype</a:t>
            </a:r>
            <a:r>
              <a:rPr kumimoji="0" sz="1800" b="0" i="0" u="none" strike="noStrike" kern="1200" cap="none" spc="0" normalizeH="0" baseline="0" noProof="0" dirty="0">
                <a:ln>
                  <a:noFill/>
                </a:ln>
                <a:solidFill>
                  <a:srgbClr val="061D48"/>
                </a:solidFill>
                <a:effectLst/>
                <a:uLnTx/>
                <a:uFillTx/>
                <a:latin typeface="Calibri"/>
                <a:ea typeface="+mn-ea"/>
                <a:cs typeface="Calibri"/>
              </a:rPr>
              <a:t> but</a:t>
            </a:r>
            <a:r>
              <a:rPr kumimoji="0" sz="1800" b="0" i="0" u="none" strike="noStrike" kern="1200" cap="none" spc="-10" normalizeH="0" baseline="0" noProof="0" dirty="0">
                <a:ln>
                  <a:noFill/>
                </a:ln>
                <a:solidFill>
                  <a:srgbClr val="061D48"/>
                </a:solidFill>
                <a:effectLst/>
                <a:uLnTx/>
                <a:uFillTx/>
                <a:latin typeface="Calibri"/>
                <a:ea typeface="+mn-ea"/>
                <a:cs typeface="Calibri"/>
              </a:rPr>
              <a:t> was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then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shown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to</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have </a:t>
            </a:r>
            <a:r>
              <a:rPr kumimoji="0" sz="1800" b="0" i="0" u="none" strike="noStrike" kern="1200" cap="none" spc="-10" normalizeH="0" baseline="0" noProof="0" dirty="0">
                <a:ln>
                  <a:noFill/>
                </a:ln>
                <a:solidFill>
                  <a:srgbClr val="061D48"/>
                </a:solidFill>
                <a:effectLst/>
                <a:uLnTx/>
                <a:uFillTx/>
                <a:latin typeface="Calibri"/>
                <a:ea typeface="+mn-ea"/>
                <a:cs typeface="Calibri"/>
              </a:rPr>
              <a:t> limitations,</a:t>
            </a:r>
            <a:r>
              <a:rPr kumimoji="0" sz="1800" b="0" i="0" u="none" strike="noStrike" kern="1200" cap="none" spc="-5" normalizeH="0" baseline="0" noProof="0" dirty="0">
                <a:ln>
                  <a:noFill/>
                </a:ln>
                <a:solidFill>
                  <a:srgbClr val="061D48"/>
                </a:solidFill>
                <a:effectLst/>
                <a:uLnTx/>
                <a:uFillTx/>
                <a:latin typeface="Calibri"/>
                <a:ea typeface="+mn-ea"/>
                <a:cs typeface="Calibri"/>
              </a:rPr>
              <a:t> suppressing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interest</a:t>
            </a:r>
            <a:r>
              <a:rPr kumimoji="0" sz="1800" b="0" i="0" u="none" strike="noStrike" kern="1200" cap="none" spc="-5" normalizeH="0" baseline="0" noProof="0" dirty="0">
                <a:ln>
                  <a:noFill/>
                </a:ln>
                <a:solidFill>
                  <a:srgbClr val="061D48"/>
                </a:solidFill>
                <a:effectLst/>
                <a:uLnTx/>
                <a:uFillTx/>
                <a:latin typeface="Calibri"/>
                <a:ea typeface="+mn-ea"/>
                <a:cs typeface="Calibri"/>
              </a:rPr>
              <a:t> in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neural</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nets </a:t>
            </a:r>
            <a:r>
              <a:rPr kumimoji="0" sz="1800" b="0" i="0" u="none" strike="noStrike" kern="1200" cap="none" spc="-15" normalizeH="0" baseline="0" noProof="0" dirty="0">
                <a:ln>
                  <a:noFill/>
                </a:ln>
                <a:solidFill>
                  <a:srgbClr val="061D48"/>
                </a:solidFill>
                <a:effectLst/>
                <a:uLnTx/>
                <a:uFillTx/>
                <a:latin typeface="Calibri"/>
                <a:ea typeface="+mn-ea"/>
                <a:cs typeface="Calibri"/>
              </a:rPr>
              <a:t>for </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years.</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6" name="object 6"/>
          <p:cNvSpPr/>
          <p:nvPr/>
        </p:nvSpPr>
        <p:spPr>
          <a:xfrm>
            <a:off x="6124563" y="286511"/>
            <a:ext cx="2926080" cy="2121535"/>
          </a:xfrm>
          <a:custGeom>
            <a:avLst/>
            <a:gdLst/>
            <a:ahLst/>
            <a:cxnLst/>
            <a:rect l="l" t="t" r="r" b="b"/>
            <a:pathLst>
              <a:path w="2926079" h="2121535">
                <a:moveTo>
                  <a:pt x="0" y="0"/>
                </a:moveTo>
                <a:lnTo>
                  <a:pt x="2926080" y="0"/>
                </a:lnTo>
                <a:lnTo>
                  <a:pt x="2926080" y="2121408"/>
                </a:lnTo>
                <a:lnTo>
                  <a:pt x="0" y="2121408"/>
                </a:lnTo>
                <a:lnTo>
                  <a:pt x="0" y="0"/>
                </a:lnTo>
                <a:close/>
              </a:path>
            </a:pathLst>
          </a:custGeom>
          <a:ln w="25400">
            <a:solidFill>
              <a:srgbClr val="061D4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6203303" y="362203"/>
            <a:ext cx="2728595" cy="1936750"/>
          </a:xfrm>
          <a:prstGeom prst="rect">
            <a:avLst/>
          </a:prstGeom>
        </p:spPr>
        <p:txBody>
          <a:bodyPr vert="horz" wrap="square" lIns="0" tIns="13970" rIns="0" bIns="0" rtlCol="0">
            <a:spAutoFit/>
          </a:bodyPr>
          <a:lstStyle/>
          <a:p>
            <a:pPr marL="12700" marR="5080" lvl="0" indent="0" algn="l" defTabSz="914400" rtl="0" eaLnBrk="1" fontAlgn="auto" latinLnBrk="0" hangingPunct="1">
              <a:lnSpc>
                <a:spcPct val="99400"/>
              </a:lnSpc>
              <a:spcBef>
                <a:spcPts val="110"/>
              </a:spcBef>
              <a:spcAft>
                <a:spcPts val="0"/>
              </a:spcAft>
              <a:buClrTx/>
              <a:buSzTx/>
              <a:buFontTx/>
              <a:buNone/>
              <a:tabLst/>
              <a:defRPr/>
            </a:pPr>
            <a:r>
              <a:rPr kumimoji="0" sz="1800" b="1" i="0" u="none" strike="noStrike" kern="1200" cap="none" spc="-10" normalizeH="0" baseline="0" noProof="0" dirty="0">
                <a:ln>
                  <a:noFill/>
                </a:ln>
                <a:solidFill>
                  <a:srgbClr val="061D48"/>
                </a:solidFill>
                <a:effectLst/>
                <a:uLnTx/>
                <a:uFillTx/>
                <a:latin typeface="Calibri"/>
                <a:ea typeface="+mn-ea"/>
                <a:cs typeface="Calibri"/>
              </a:rPr>
              <a:t>TENSORFLOW </a:t>
            </a:r>
            <a:r>
              <a:rPr kumimoji="0" sz="1800" b="0" i="0" u="none" strike="noStrike" kern="1200" cap="none" spc="0" normalizeH="0" baseline="0" noProof="0" dirty="0">
                <a:ln>
                  <a:noFill/>
                </a:ln>
                <a:solidFill>
                  <a:srgbClr val="061D48"/>
                </a:solidFill>
                <a:effectLst/>
                <a:uLnTx/>
                <a:uFillTx/>
                <a:latin typeface="Calibri"/>
                <a:ea typeface="+mn-ea"/>
                <a:cs typeface="Calibri"/>
              </a:rPr>
              <a:t>A </a:t>
            </a:r>
            <a:r>
              <a:rPr kumimoji="0" sz="1800" b="0" i="0" u="none" strike="noStrike" kern="1200" cap="none" spc="-5" normalizeH="0" baseline="0" noProof="0" dirty="0">
                <a:ln>
                  <a:noFill/>
                </a:ln>
                <a:solidFill>
                  <a:srgbClr val="061D48"/>
                </a:solidFill>
                <a:effectLst/>
                <a:uLnTx/>
                <a:uFillTx/>
                <a:latin typeface="Calibri"/>
                <a:ea typeface="+mn-ea"/>
                <a:cs typeface="Calibri"/>
              </a:rPr>
              <a:t>collection </a:t>
            </a:r>
            <a:r>
              <a:rPr kumimoji="0" sz="1800" b="0" i="0" u="none" strike="noStrike" kern="1200" cap="none" spc="0" normalizeH="0" baseline="0" noProof="0" dirty="0">
                <a:ln>
                  <a:noFill/>
                </a:ln>
                <a:solidFill>
                  <a:srgbClr val="061D48"/>
                </a:solidFill>
                <a:effectLst/>
                <a:uLnTx/>
                <a:uFillTx/>
                <a:latin typeface="Calibri"/>
                <a:ea typeface="+mn-ea"/>
                <a:cs typeface="Calibri"/>
              </a:rPr>
              <a:t>of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software </a:t>
            </a:r>
            <a:r>
              <a:rPr kumimoji="0" sz="1800" b="0" i="0" u="none" strike="noStrike" kern="1200" cap="none" spc="-5" normalizeH="0" baseline="0" noProof="0" dirty="0">
                <a:ln>
                  <a:noFill/>
                </a:ln>
                <a:solidFill>
                  <a:srgbClr val="061D48"/>
                </a:solidFill>
                <a:effectLst/>
                <a:uLnTx/>
                <a:uFillTx/>
                <a:latin typeface="Calibri"/>
                <a:ea typeface="+mn-ea"/>
                <a:cs typeface="Calibri"/>
              </a:rPr>
              <a:t>tools developed by </a:t>
            </a:r>
            <a:r>
              <a:rPr kumimoji="0" sz="1800" b="0" i="0" u="none" strike="noStrike" kern="1200" cap="none" spc="0" normalizeH="0" baseline="0" noProof="0" dirty="0">
                <a:ln>
                  <a:noFill/>
                </a:ln>
                <a:solidFill>
                  <a:srgbClr val="061D48"/>
                </a:solidFill>
                <a:effectLst/>
                <a:uLnTx/>
                <a:uFillTx/>
                <a:latin typeface="Calibri"/>
                <a:ea typeface="+mn-ea"/>
                <a:cs typeface="Calibri"/>
              </a:rPr>
              <a:t> Google</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for</a:t>
            </a:r>
            <a:r>
              <a:rPr kumimoji="0" sz="1800" b="0" i="0" u="none" strike="noStrike" kern="1200" cap="none" spc="-5" normalizeH="0" baseline="0" noProof="0" dirty="0">
                <a:ln>
                  <a:noFill/>
                </a:ln>
                <a:solidFill>
                  <a:srgbClr val="061D48"/>
                </a:solidFill>
                <a:effectLst/>
                <a:uLnTx/>
                <a:uFillTx/>
                <a:latin typeface="Calibri"/>
                <a:ea typeface="+mn-ea"/>
                <a:cs typeface="Calibri"/>
              </a:rPr>
              <a:t> use</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in</a:t>
            </a:r>
            <a:r>
              <a:rPr kumimoji="0" sz="1800" b="0" i="0" u="none" strike="noStrike" kern="1200" cap="none" spc="0" normalizeH="0" baseline="0" noProof="0" dirty="0">
                <a:ln>
                  <a:noFill/>
                </a:ln>
                <a:solidFill>
                  <a:srgbClr val="061D48"/>
                </a:solidFill>
                <a:effectLst/>
                <a:uLnTx/>
                <a:uFillTx/>
                <a:latin typeface="Calibri"/>
                <a:ea typeface="+mn-ea"/>
                <a:cs typeface="Calibri"/>
              </a:rPr>
              <a:t> deep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learning. It is </a:t>
            </a:r>
            <a:r>
              <a:rPr kumimoji="0" sz="1800" b="0" i="0" u="none" strike="noStrike" kern="1200" cap="none" spc="0" normalizeH="0" baseline="0" noProof="0" dirty="0">
                <a:ln>
                  <a:noFill/>
                </a:ln>
                <a:solidFill>
                  <a:srgbClr val="061D48"/>
                </a:solidFill>
                <a:effectLst/>
                <a:uLnTx/>
                <a:uFillTx/>
                <a:latin typeface="Calibri"/>
                <a:ea typeface="+mn-ea"/>
                <a:cs typeface="Calibri"/>
              </a:rPr>
              <a:t>open </a:t>
            </a:r>
            <a:r>
              <a:rPr kumimoji="0" sz="1800" b="0" i="0" u="none" strike="noStrike" kern="1200" cap="none" spc="-5" normalizeH="0" baseline="0" noProof="0" dirty="0">
                <a:ln>
                  <a:noFill/>
                </a:ln>
                <a:solidFill>
                  <a:srgbClr val="061D48"/>
                </a:solidFill>
                <a:effectLst/>
                <a:uLnTx/>
                <a:uFillTx/>
                <a:latin typeface="Calibri"/>
                <a:ea typeface="+mn-ea"/>
                <a:cs typeface="Calibri"/>
              </a:rPr>
              <a:t>source,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meaning </a:t>
            </a:r>
            <a:r>
              <a:rPr kumimoji="0" sz="1800" b="0" i="0" u="none" strike="noStrike" kern="1200" cap="none" spc="-10" normalizeH="0" baseline="0" noProof="0" dirty="0">
                <a:ln>
                  <a:noFill/>
                </a:ln>
                <a:solidFill>
                  <a:srgbClr val="061D48"/>
                </a:solidFill>
                <a:effectLst/>
                <a:uLnTx/>
                <a:uFillTx/>
                <a:latin typeface="Calibri"/>
                <a:ea typeface="+mn-ea"/>
                <a:cs typeface="Calibri"/>
              </a:rPr>
              <a:t>anyone</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can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use</a:t>
            </a:r>
            <a:r>
              <a:rPr kumimoji="0" sz="1800" b="0" i="0" u="none" strike="noStrike" kern="1200" cap="none" spc="0" normalizeH="0" baseline="0" noProof="0" dirty="0">
                <a:ln>
                  <a:noFill/>
                </a:ln>
                <a:solidFill>
                  <a:srgbClr val="061D48"/>
                </a:solidFill>
                <a:effectLst/>
                <a:uLnTx/>
                <a:uFillTx/>
                <a:latin typeface="Calibri"/>
                <a:ea typeface="+mn-ea"/>
                <a:cs typeface="Calibri"/>
              </a:rPr>
              <a:t> or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improve</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it.</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Similar </a:t>
            </a:r>
            <a:r>
              <a:rPr kumimoji="0" sz="1800" b="0" i="0" u="none" strike="noStrike" kern="1200" cap="none" spc="-10" normalizeH="0" baseline="0" noProof="0" dirty="0">
                <a:ln>
                  <a:noFill/>
                </a:ln>
                <a:solidFill>
                  <a:srgbClr val="061D48"/>
                </a:solidFill>
                <a:effectLst/>
                <a:uLnTx/>
                <a:uFillTx/>
                <a:latin typeface="Calibri"/>
                <a:ea typeface="+mn-ea"/>
                <a:cs typeface="Calibri"/>
              </a:rPr>
              <a:t>projects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include</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40" normalizeH="0" baseline="0" noProof="0" dirty="0">
                <a:ln>
                  <a:noFill/>
                </a:ln>
                <a:solidFill>
                  <a:srgbClr val="061D48"/>
                </a:solidFill>
                <a:effectLst/>
                <a:uLnTx/>
                <a:uFillTx/>
                <a:latin typeface="Calibri"/>
                <a:ea typeface="+mn-ea"/>
                <a:cs typeface="Calibri"/>
              </a:rPr>
              <a:t>Torch</a:t>
            </a:r>
            <a:r>
              <a:rPr kumimoji="0" sz="1800" b="0" i="0" u="none" strike="noStrike" kern="1200" cap="none" spc="0" normalizeH="0" baseline="0" noProof="0" dirty="0">
                <a:ln>
                  <a:noFill/>
                </a:ln>
                <a:solidFill>
                  <a:srgbClr val="061D48"/>
                </a:solidFill>
                <a:effectLst/>
                <a:uLnTx/>
                <a:uFillTx/>
                <a:latin typeface="Calibri"/>
                <a:ea typeface="+mn-ea"/>
                <a:cs typeface="Calibri"/>
              </a:rPr>
              <a:t> and Theano.</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8" name="object 8"/>
          <p:cNvSpPr/>
          <p:nvPr/>
        </p:nvSpPr>
        <p:spPr>
          <a:xfrm>
            <a:off x="9113694" y="286510"/>
            <a:ext cx="2926080" cy="2574925"/>
          </a:xfrm>
          <a:custGeom>
            <a:avLst/>
            <a:gdLst/>
            <a:ahLst/>
            <a:cxnLst/>
            <a:rect l="l" t="t" r="r" b="b"/>
            <a:pathLst>
              <a:path w="2926079" h="2574925">
                <a:moveTo>
                  <a:pt x="0" y="0"/>
                </a:moveTo>
                <a:lnTo>
                  <a:pt x="2926080" y="0"/>
                </a:lnTo>
                <a:lnTo>
                  <a:pt x="2926080" y="2574925"/>
                </a:lnTo>
                <a:lnTo>
                  <a:pt x="0" y="2574925"/>
                </a:lnTo>
                <a:lnTo>
                  <a:pt x="0" y="0"/>
                </a:lnTo>
                <a:close/>
              </a:path>
            </a:pathLst>
          </a:custGeom>
          <a:ln w="25400">
            <a:solidFill>
              <a:srgbClr val="061D4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9192434" y="313435"/>
            <a:ext cx="2740660" cy="2497455"/>
          </a:xfrm>
          <a:prstGeom prst="rect">
            <a:avLst/>
          </a:prstGeom>
        </p:spPr>
        <p:txBody>
          <a:bodyPr vert="horz" wrap="square" lIns="0" tIns="12700" rIns="0" bIns="0" rtlCol="0">
            <a:spAutoFit/>
          </a:bodyPr>
          <a:lstStyle/>
          <a:p>
            <a:pPr marL="12700" marR="0" lvl="0" indent="0" algn="l" defTabSz="914400" rtl="0" eaLnBrk="1" fontAlgn="auto" latinLnBrk="0" hangingPunct="1">
              <a:lnSpc>
                <a:spcPts val="2135"/>
              </a:lnSpc>
              <a:spcBef>
                <a:spcPts val="100"/>
              </a:spcBef>
              <a:spcAft>
                <a:spcPts val="0"/>
              </a:spcAft>
              <a:buClrTx/>
              <a:buSzTx/>
              <a:buFontTx/>
              <a:buNone/>
              <a:tabLst/>
              <a:defRPr/>
            </a:pPr>
            <a:r>
              <a:rPr kumimoji="0" sz="1800" b="1" i="0" u="none" strike="noStrike" kern="1200" cap="none" spc="-10" normalizeH="0" baseline="0" noProof="0" dirty="0">
                <a:ln>
                  <a:noFill/>
                </a:ln>
                <a:solidFill>
                  <a:srgbClr val="011BFF"/>
                </a:solidFill>
                <a:effectLst/>
                <a:uLnTx/>
                <a:uFillTx/>
                <a:latin typeface="Calibri"/>
                <a:ea typeface="+mn-ea"/>
                <a:cs typeface="Calibri"/>
              </a:rPr>
              <a:t>SUPERVISED</a:t>
            </a:r>
            <a:r>
              <a:rPr kumimoji="0" sz="1800" b="1" i="0" u="none" strike="noStrike" kern="1200" cap="none" spc="-15" normalizeH="0" baseline="0" noProof="0" dirty="0">
                <a:ln>
                  <a:noFill/>
                </a:ln>
                <a:solidFill>
                  <a:srgbClr val="011BFF"/>
                </a:solidFill>
                <a:effectLst/>
                <a:uLnTx/>
                <a:uFillTx/>
                <a:latin typeface="Calibri"/>
                <a:ea typeface="+mn-ea"/>
                <a:cs typeface="Calibri"/>
              </a:rPr>
              <a:t> </a:t>
            </a:r>
            <a:r>
              <a:rPr kumimoji="0" sz="1800" b="1" i="0" u="none" strike="noStrike" kern="1200" cap="none" spc="-5" normalizeH="0" baseline="0" noProof="0" dirty="0">
                <a:ln>
                  <a:noFill/>
                </a:ln>
                <a:solidFill>
                  <a:srgbClr val="011BFF"/>
                </a:solidFill>
                <a:effectLst/>
                <a:uLnTx/>
                <a:uFillTx/>
                <a:latin typeface="Calibri"/>
                <a:ea typeface="+mn-ea"/>
                <a:cs typeface="Calibri"/>
              </a:rPr>
              <a:t>LEARNING</a:t>
            </a:r>
            <a:r>
              <a:rPr kumimoji="0" sz="1800" b="1" i="0" u="none" strike="noStrike" kern="1200" cap="none" spc="-10" normalizeH="0" baseline="0" noProof="0" dirty="0">
                <a:ln>
                  <a:noFill/>
                </a:ln>
                <a:solidFill>
                  <a:srgbClr val="011BFF"/>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177165" lvl="0" indent="0" algn="l" defTabSz="914400" rtl="0" eaLnBrk="1" fontAlgn="auto" latinLnBrk="0" hangingPunct="1">
              <a:lnSpc>
                <a:spcPts val="2180"/>
              </a:lnSpc>
              <a:spcBef>
                <a:spcPts val="30"/>
              </a:spcBef>
              <a:spcAft>
                <a:spcPts val="0"/>
              </a:spcAft>
              <a:buClrTx/>
              <a:buSzTx/>
              <a:buFontTx/>
              <a:buNone/>
              <a:tabLst/>
              <a:defRPr/>
            </a:pPr>
            <a:r>
              <a:rPr kumimoji="0" sz="1800" b="0" i="0" u="none" strike="noStrike" kern="1200" cap="none" spc="-5" normalizeH="0" baseline="0" noProof="0" dirty="0">
                <a:ln>
                  <a:noFill/>
                </a:ln>
                <a:solidFill>
                  <a:srgbClr val="061D48"/>
                </a:solidFill>
                <a:effectLst/>
                <a:uLnTx/>
                <a:uFillTx/>
                <a:latin typeface="Calibri"/>
                <a:ea typeface="+mn-ea"/>
                <a:cs typeface="Calibri"/>
              </a:rPr>
              <a:t>type </a:t>
            </a:r>
            <a:r>
              <a:rPr kumimoji="0" sz="1800" b="0" i="0" u="none" strike="noStrike" kern="1200" cap="none" spc="0" normalizeH="0" baseline="0" noProof="0" dirty="0">
                <a:ln>
                  <a:noFill/>
                </a:ln>
                <a:solidFill>
                  <a:srgbClr val="061D48"/>
                </a:solidFill>
                <a:effectLst/>
                <a:uLnTx/>
                <a:uFillTx/>
                <a:latin typeface="Calibri"/>
                <a:ea typeface="+mn-ea"/>
                <a:cs typeface="Calibri"/>
              </a:rPr>
              <a:t>of machine </a:t>
            </a:r>
            <a:r>
              <a:rPr kumimoji="0" sz="1800" b="0" i="0" u="none" strike="noStrike" kern="1200" cap="none" spc="-5" normalizeH="0" baseline="0" noProof="0" dirty="0">
                <a:ln>
                  <a:noFill/>
                </a:ln>
                <a:solidFill>
                  <a:srgbClr val="061D48"/>
                </a:solidFill>
                <a:effectLst/>
                <a:uLnTx/>
                <a:uFillTx/>
                <a:latin typeface="Calibri"/>
                <a:ea typeface="+mn-ea"/>
                <a:cs typeface="Calibri"/>
              </a:rPr>
              <a:t>learning in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which</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the</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algorithm</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265430" lvl="0" indent="0" algn="l" defTabSz="914400" rtl="0" eaLnBrk="1" fontAlgn="auto" latinLnBrk="0" hangingPunct="1">
              <a:lnSpc>
                <a:spcPts val="2110"/>
              </a:lnSpc>
              <a:spcBef>
                <a:spcPts val="90"/>
              </a:spcBef>
              <a:spcAft>
                <a:spcPts val="0"/>
              </a:spcAft>
              <a:buClrTx/>
              <a:buSzTx/>
              <a:buFontTx/>
              <a:buNone/>
              <a:tabLst/>
              <a:defRPr/>
            </a:pPr>
            <a:r>
              <a:rPr kumimoji="0" sz="1800" b="0" i="0" u="none" strike="noStrike" kern="1200" cap="none" spc="-10" normalizeH="0" baseline="0" noProof="0" dirty="0">
                <a:ln>
                  <a:noFill/>
                </a:ln>
                <a:solidFill>
                  <a:srgbClr val="061D48"/>
                </a:solidFill>
                <a:effectLst/>
                <a:uLnTx/>
                <a:uFillTx/>
                <a:latin typeface="Calibri"/>
                <a:ea typeface="+mn-ea"/>
                <a:cs typeface="Calibri"/>
              </a:rPr>
              <a:t>compares </a:t>
            </a:r>
            <a:r>
              <a:rPr kumimoji="0" sz="1800" b="0" i="0" u="none" strike="noStrike" kern="1200" cap="none" spc="-5" normalizeH="0" baseline="0" noProof="0" dirty="0">
                <a:ln>
                  <a:noFill/>
                </a:ln>
                <a:solidFill>
                  <a:srgbClr val="061D48"/>
                </a:solidFill>
                <a:effectLst/>
                <a:uLnTx/>
                <a:uFillTx/>
                <a:latin typeface="Calibri"/>
                <a:ea typeface="+mn-ea"/>
                <a:cs typeface="Calibri"/>
              </a:rPr>
              <a:t>its </a:t>
            </a:r>
            <a:r>
              <a:rPr kumimoji="0" sz="1800" b="0" i="0" u="none" strike="noStrike" kern="1200" cap="none" spc="0" normalizeH="0" baseline="0" noProof="0" dirty="0">
                <a:ln>
                  <a:noFill/>
                </a:ln>
                <a:solidFill>
                  <a:srgbClr val="061D48"/>
                </a:solidFill>
                <a:effectLst/>
                <a:uLnTx/>
                <a:uFillTx/>
                <a:latin typeface="Calibri"/>
                <a:ea typeface="+mn-ea"/>
                <a:cs typeface="Calibri"/>
              </a:rPr>
              <a:t>outputs </a:t>
            </a:r>
            <a:r>
              <a:rPr kumimoji="0" sz="1800" b="0" i="0" u="none" strike="noStrike" kern="1200" cap="none" spc="-5" normalizeH="0" baseline="0" noProof="0" dirty="0">
                <a:ln>
                  <a:noFill/>
                </a:ln>
                <a:solidFill>
                  <a:srgbClr val="061D48"/>
                </a:solidFill>
                <a:effectLst/>
                <a:uLnTx/>
                <a:uFillTx/>
                <a:latin typeface="Calibri"/>
                <a:ea typeface="+mn-ea"/>
                <a:cs typeface="Calibri"/>
              </a:rPr>
              <a:t>with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the</a:t>
            </a:r>
            <a:r>
              <a:rPr kumimoji="0" sz="1800" b="0" i="0" u="none" strike="noStrike" kern="1200" cap="none" spc="-1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correct</a:t>
            </a:r>
            <a:r>
              <a:rPr kumimoji="0" sz="1800" b="0" i="0" u="none" strike="noStrike" kern="1200" cap="none" spc="-20"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outputs</a:t>
            </a:r>
            <a:r>
              <a:rPr kumimoji="0" sz="1800" b="0" i="0" u="none" strike="noStrike" kern="1200" cap="none" spc="-20"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during</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417830" lvl="0" indent="0" algn="l" defTabSz="914400" rtl="0" eaLnBrk="1" fontAlgn="auto" latinLnBrk="0" hangingPunct="1">
              <a:lnSpc>
                <a:spcPts val="2110"/>
              </a:lnSpc>
              <a:spcBef>
                <a:spcPts val="75"/>
              </a:spcBef>
              <a:spcAft>
                <a:spcPts val="0"/>
              </a:spcAft>
              <a:buClrTx/>
              <a:buSzTx/>
              <a:buFontTx/>
              <a:buNone/>
              <a:tabLst/>
              <a:defRPr/>
            </a:pPr>
            <a:r>
              <a:rPr kumimoji="0" sz="1800" b="0" i="0" u="none" strike="noStrike" kern="1200" cap="none" spc="-10" normalizeH="0" baseline="0" noProof="0" dirty="0">
                <a:ln>
                  <a:noFill/>
                </a:ln>
                <a:solidFill>
                  <a:srgbClr val="061D48"/>
                </a:solidFill>
                <a:effectLst/>
                <a:uLnTx/>
                <a:uFillTx/>
                <a:latin typeface="Calibri"/>
                <a:ea typeface="+mn-ea"/>
                <a:cs typeface="Calibri"/>
              </a:rPr>
              <a:t>training. </a:t>
            </a:r>
            <a:r>
              <a:rPr kumimoji="0" sz="1800" b="0" i="0" u="none" strike="noStrike" kern="1200" cap="none" spc="-5" normalizeH="0" baseline="0" noProof="0" dirty="0">
                <a:ln>
                  <a:noFill/>
                </a:ln>
                <a:solidFill>
                  <a:srgbClr val="061D48"/>
                </a:solidFill>
                <a:effectLst/>
                <a:uLnTx/>
                <a:uFillTx/>
                <a:latin typeface="Calibri"/>
                <a:ea typeface="+mn-ea"/>
                <a:cs typeface="Calibri"/>
              </a:rPr>
              <a:t>In </a:t>
            </a:r>
            <a:r>
              <a:rPr kumimoji="0" sz="1800" b="0" i="0" u="none" strike="noStrike" kern="1200" cap="none" spc="0" normalizeH="0" baseline="0" noProof="0" dirty="0">
                <a:ln>
                  <a:noFill/>
                </a:ln>
                <a:solidFill>
                  <a:srgbClr val="061D48"/>
                </a:solidFill>
                <a:effectLst/>
                <a:uLnTx/>
                <a:uFillTx/>
                <a:latin typeface="Calibri"/>
                <a:ea typeface="+mn-ea"/>
                <a:cs typeface="Calibri"/>
              </a:rPr>
              <a:t>unsupervised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learning,</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the algorithm</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ts val="2125"/>
              </a:lnSpc>
              <a:spcBef>
                <a:spcPts val="0"/>
              </a:spcBef>
              <a:spcAft>
                <a:spcPts val="0"/>
              </a:spcAft>
              <a:buClrTx/>
              <a:buSzTx/>
              <a:buFontTx/>
              <a:buNone/>
              <a:tabLst/>
              <a:defRPr/>
            </a:pPr>
            <a:r>
              <a:rPr kumimoji="0" sz="1800" b="0" i="0" u="none" strike="noStrike" kern="1200" cap="none" spc="-10" normalizeH="0" baseline="0" noProof="0" dirty="0">
                <a:ln>
                  <a:noFill/>
                </a:ln>
                <a:solidFill>
                  <a:srgbClr val="061D48"/>
                </a:solidFill>
                <a:effectLst/>
                <a:uLnTx/>
                <a:uFillTx/>
                <a:latin typeface="Calibri"/>
                <a:ea typeface="+mn-ea"/>
                <a:cs typeface="Calibri"/>
              </a:rPr>
              <a:t>merely</a:t>
            </a:r>
            <a:r>
              <a:rPr kumimoji="0" sz="1800" b="0" i="0" u="none" strike="noStrike" kern="1200" cap="none" spc="-1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looks</a:t>
            </a:r>
            <a:r>
              <a:rPr kumimoji="0" sz="1800" b="0" i="0" u="none" strike="noStrike" kern="1200" cap="none" spc="-15" normalizeH="0" baseline="0" noProof="0" dirty="0">
                <a:ln>
                  <a:noFill/>
                </a:ln>
                <a:solidFill>
                  <a:srgbClr val="061D48"/>
                </a:solidFill>
                <a:effectLst/>
                <a:uLnTx/>
                <a:uFillTx/>
                <a:latin typeface="Calibri"/>
                <a:ea typeface="+mn-ea"/>
                <a:cs typeface="Calibri"/>
              </a:rPr>
              <a:t> for</a:t>
            </a:r>
            <a:r>
              <a:rPr kumimoji="0" sz="1800" b="0" i="0" u="none" strike="noStrike" kern="1200" cap="none" spc="-10" normalizeH="0" baseline="0" noProof="0" dirty="0">
                <a:ln>
                  <a:noFill/>
                </a:ln>
                <a:solidFill>
                  <a:srgbClr val="061D48"/>
                </a:solidFill>
                <a:effectLst/>
                <a:uLnTx/>
                <a:uFillTx/>
                <a:latin typeface="Calibri"/>
                <a:ea typeface="+mn-ea"/>
                <a:cs typeface="Calibri"/>
              </a:rPr>
              <a:t> patterns</a:t>
            </a:r>
            <a:r>
              <a:rPr kumimoji="0" sz="1800" b="0" i="0" u="none" strike="noStrike" kern="1200" cap="none" spc="-1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in a</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0000"/>
              </a:lnSpc>
              <a:spcBef>
                <a:spcPts val="45"/>
              </a:spcBef>
              <a:spcAft>
                <a:spcPts val="0"/>
              </a:spcAft>
              <a:buClrTx/>
              <a:buSzTx/>
              <a:buFontTx/>
              <a:buNone/>
              <a:tabLst/>
              <a:defRPr/>
            </a:pPr>
            <a:r>
              <a:rPr kumimoji="0" sz="1800" b="0" i="0" u="none" strike="noStrike" kern="1200" cap="none" spc="-5" normalizeH="0" baseline="0" noProof="0" dirty="0">
                <a:ln>
                  <a:noFill/>
                </a:ln>
                <a:solidFill>
                  <a:srgbClr val="061D48"/>
                </a:solidFill>
                <a:effectLst/>
                <a:uLnTx/>
                <a:uFillTx/>
                <a:latin typeface="Calibri"/>
                <a:ea typeface="+mn-ea"/>
                <a:cs typeface="Calibri"/>
              </a:rPr>
              <a:t>set</a:t>
            </a:r>
            <a:r>
              <a:rPr kumimoji="0" sz="1800" b="0" i="0" u="none" strike="noStrike" kern="1200" cap="none" spc="-2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of</a:t>
            </a:r>
            <a:r>
              <a:rPr kumimoji="0" sz="1800" b="0" i="0" u="none" strike="noStrike" kern="1200" cap="none" spc="-2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data.</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10" name="object 10"/>
          <p:cNvSpPr/>
          <p:nvPr/>
        </p:nvSpPr>
        <p:spPr>
          <a:xfrm>
            <a:off x="3135434" y="286511"/>
            <a:ext cx="2926080" cy="2438400"/>
          </a:xfrm>
          <a:custGeom>
            <a:avLst/>
            <a:gdLst/>
            <a:ahLst/>
            <a:cxnLst/>
            <a:rect l="l" t="t" r="r" b="b"/>
            <a:pathLst>
              <a:path w="2926079" h="2438400">
                <a:moveTo>
                  <a:pt x="0" y="0"/>
                </a:moveTo>
                <a:lnTo>
                  <a:pt x="2926080" y="0"/>
                </a:lnTo>
                <a:lnTo>
                  <a:pt x="2926080" y="2438400"/>
                </a:lnTo>
                <a:lnTo>
                  <a:pt x="0" y="2438400"/>
                </a:lnTo>
                <a:lnTo>
                  <a:pt x="0" y="0"/>
                </a:lnTo>
                <a:close/>
              </a:path>
            </a:pathLst>
          </a:custGeom>
          <a:ln w="25400">
            <a:solidFill>
              <a:srgbClr val="061D4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txBox="1"/>
          <p:nvPr/>
        </p:nvSpPr>
        <p:spPr>
          <a:xfrm>
            <a:off x="3214174" y="246379"/>
            <a:ext cx="2707005" cy="2497455"/>
          </a:xfrm>
          <a:prstGeom prst="rect">
            <a:avLst/>
          </a:prstGeom>
        </p:spPr>
        <p:txBody>
          <a:bodyPr vert="horz" wrap="square" lIns="0" tIns="12700" rIns="0" bIns="0" rtlCol="0">
            <a:spAutoFit/>
          </a:bodyPr>
          <a:lstStyle/>
          <a:p>
            <a:pPr marL="12700" marR="0" lvl="0" indent="0" algn="l" defTabSz="914400" rtl="0" eaLnBrk="1" fontAlgn="auto" latinLnBrk="0" hangingPunct="1">
              <a:lnSpc>
                <a:spcPts val="2125"/>
              </a:lnSpc>
              <a:spcBef>
                <a:spcPts val="100"/>
              </a:spcBef>
              <a:spcAft>
                <a:spcPts val="0"/>
              </a:spcAft>
              <a:buClrTx/>
              <a:buSzTx/>
              <a:buFontTx/>
              <a:buNone/>
              <a:tabLst/>
              <a:defRPr/>
            </a:pPr>
            <a:r>
              <a:rPr kumimoji="0" sz="1800" b="1" i="0" u="none" strike="noStrike" kern="1200" cap="none" spc="-5" normalizeH="0" baseline="0" noProof="0" dirty="0">
                <a:ln>
                  <a:noFill/>
                </a:ln>
                <a:solidFill>
                  <a:srgbClr val="061D48"/>
                </a:solidFill>
                <a:effectLst/>
                <a:uLnTx/>
                <a:uFillTx/>
                <a:latin typeface="Calibri"/>
                <a:ea typeface="+mn-ea"/>
                <a:cs typeface="Calibri"/>
              </a:rPr>
              <a:t>TRANSFER</a:t>
            </a:r>
            <a:r>
              <a:rPr kumimoji="0" sz="1800" b="1" i="0" u="none" strike="noStrike" kern="1200" cap="none" spc="-30" normalizeH="0" baseline="0" noProof="0" dirty="0">
                <a:ln>
                  <a:noFill/>
                </a:ln>
                <a:solidFill>
                  <a:srgbClr val="061D48"/>
                </a:solidFill>
                <a:effectLst/>
                <a:uLnTx/>
                <a:uFillTx/>
                <a:latin typeface="Calibri"/>
                <a:ea typeface="+mn-ea"/>
                <a:cs typeface="Calibri"/>
              </a:rPr>
              <a:t> </a:t>
            </a:r>
            <a:r>
              <a:rPr kumimoji="0" sz="1800" b="1" i="0" u="none" strike="noStrike" kern="1200" cap="none" spc="-5" normalizeH="0" baseline="0" noProof="0" dirty="0">
                <a:ln>
                  <a:noFill/>
                </a:ln>
                <a:solidFill>
                  <a:srgbClr val="061D48"/>
                </a:solidFill>
                <a:effectLst/>
                <a:uLnTx/>
                <a:uFillTx/>
                <a:latin typeface="Calibri"/>
                <a:ea typeface="+mn-ea"/>
                <a:cs typeface="Calibri"/>
              </a:rPr>
              <a:t>LEARNING</a:t>
            </a:r>
            <a:r>
              <a:rPr kumimoji="0" sz="1800" b="1" i="0" u="none" strike="noStrike" kern="1200" cap="none" spc="-20"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ts val="2125"/>
              </a:lnSpc>
              <a:spcBef>
                <a:spcPts val="0"/>
              </a:spcBef>
              <a:spcAft>
                <a:spcPts val="0"/>
              </a:spcAft>
              <a:buClrTx/>
              <a:buSzTx/>
              <a:buFontTx/>
              <a:buNone/>
              <a:tabLst/>
              <a:defRPr/>
            </a:pPr>
            <a:r>
              <a:rPr kumimoji="0" sz="1800" b="0" i="0" u="none" strike="noStrike" kern="1200" cap="none" spc="-5" normalizeH="0" baseline="0" noProof="0" dirty="0">
                <a:ln>
                  <a:noFill/>
                </a:ln>
                <a:solidFill>
                  <a:srgbClr val="061D48"/>
                </a:solidFill>
                <a:effectLst/>
                <a:uLnTx/>
                <a:uFillTx/>
                <a:latin typeface="Calibri"/>
                <a:ea typeface="+mn-ea"/>
                <a:cs typeface="Calibri"/>
              </a:rPr>
              <a:t>technique </a:t>
            </a:r>
            <a:r>
              <a:rPr kumimoji="0" sz="1800" b="0" i="0" u="none" strike="noStrike" kern="1200" cap="none" spc="0" normalizeH="0" baseline="0" noProof="0" dirty="0">
                <a:ln>
                  <a:noFill/>
                </a:ln>
                <a:solidFill>
                  <a:srgbClr val="061D48"/>
                </a:solidFill>
                <a:effectLst/>
                <a:uLnTx/>
                <a:uFillTx/>
                <a:latin typeface="Calibri"/>
                <a:ea typeface="+mn-ea"/>
                <a:cs typeface="Calibri"/>
              </a:rPr>
              <a:t>in</a:t>
            </a:r>
            <a:r>
              <a:rPr kumimoji="0" sz="1800" b="0" i="0" u="none" strike="noStrike" kern="1200" cap="none" spc="-5" normalizeH="0" baseline="0" noProof="0" dirty="0">
                <a:ln>
                  <a:noFill/>
                </a:ln>
                <a:solidFill>
                  <a:srgbClr val="061D48"/>
                </a:solidFill>
                <a:effectLst/>
                <a:uLnTx/>
                <a:uFillTx/>
                <a:latin typeface="Calibri"/>
                <a:ea typeface="+mn-ea"/>
                <a:cs typeface="Calibri"/>
              </a:rPr>
              <a:t> machine</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5080" lvl="0" indent="0" algn="l" defTabSz="914400" rtl="0" eaLnBrk="1" fontAlgn="auto" latinLnBrk="0" hangingPunct="1">
              <a:lnSpc>
                <a:spcPct val="100400"/>
              </a:lnSpc>
              <a:spcBef>
                <a:spcPts val="40"/>
              </a:spcBef>
              <a:spcAft>
                <a:spcPts val="0"/>
              </a:spcAft>
              <a:buClrTx/>
              <a:buSzTx/>
              <a:buFontTx/>
              <a:buNone/>
              <a:tabLst/>
              <a:defRPr/>
            </a:pPr>
            <a:r>
              <a:rPr kumimoji="0" sz="1800" b="0" i="0" u="none" strike="noStrike" kern="1200" cap="none" spc="-5" normalizeH="0" baseline="0" noProof="0" dirty="0">
                <a:ln>
                  <a:noFill/>
                </a:ln>
                <a:solidFill>
                  <a:srgbClr val="061D48"/>
                </a:solidFill>
                <a:effectLst/>
                <a:uLnTx/>
                <a:uFillTx/>
                <a:latin typeface="Calibri"/>
                <a:ea typeface="+mn-ea"/>
                <a:cs typeface="Calibri"/>
              </a:rPr>
              <a:t>learning</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in</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which</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an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algorithm learns </a:t>
            </a:r>
            <a:r>
              <a:rPr kumimoji="0" sz="1800" b="0" i="0" u="none" strike="noStrike" kern="1200" cap="none" spc="-15" normalizeH="0" baseline="0" noProof="0" dirty="0">
                <a:ln>
                  <a:noFill/>
                </a:ln>
                <a:solidFill>
                  <a:srgbClr val="061D48"/>
                </a:solidFill>
                <a:effectLst/>
                <a:uLnTx/>
                <a:uFillTx/>
                <a:latin typeface="Calibri"/>
                <a:ea typeface="+mn-ea"/>
                <a:cs typeface="Calibri"/>
              </a:rPr>
              <a:t>to</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perform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one </a:t>
            </a:r>
            <a:r>
              <a:rPr kumimoji="0" sz="1800" b="0" i="0" u="none" strike="noStrike" kern="1200" cap="none" spc="-10" normalizeH="0" baseline="0" noProof="0" dirty="0">
                <a:ln>
                  <a:noFill/>
                </a:ln>
                <a:solidFill>
                  <a:srgbClr val="061D48"/>
                </a:solidFill>
                <a:effectLst/>
                <a:uLnTx/>
                <a:uFillTx/>
                <a:latin typeface="Calibri"/>
                <a:ea typeface="+mn-ea"/>
                <a:cs typeface="Calibri"/>
              </a:rPr>
              <a:t>task, </a:t>
            </a:r>
            <a:r>
              <a:rPr kumimoji="0" sz="1800" b="0" i="0" u="none" strike="noStrike" kern="1200" cap="none" spc="-5" normalizeH="0" baseline="0" noProof="0" dirty="0">
                <a:ln>
                  <a:noFill/>
                </a:ln>
                <a:solidFill>
                  <a:srgbClr val="061D48"/>
                </a:solidFill>
                <a:effectLst/>
                <a:uLnTx/>
                <a:uFillTx/>
                <a:latin typeface="Calibri"/>
                <a:ea typeface="+mn-ea"/>
                <a:cs typeface="Calibri"/>
              </a:rPr>
              <a:t>such </a:t>
            </a:r>
            <a:r>
              <a:rPr kumimoji="0" sz="1800" b="0" i="0" u="none" strike="noStrike" kern="1200" cap="none" spc="0" normalizeH="0" baseline="0" noProof="0" dirty="0">
                <a:ln>
                  <a:noFill/>
                </a:ln>
                <a:solidFill>
                  <a:srgbClr val="061D48"/>
                </a:solidFill>
                <a:effectLst/>
                <a:uLnTx/>
                <a:uFillTx/>
                <a:latin typeface="Calibri"/>
                <a:ea typeface="+mn-ea"/>
                <a:cs typeface="Calibri"/>
              </a:rPr>
              <a:t>as </a:t>
            </a:r>
            <a:r>
              <a:rPr kumimoji="0" sz="1800" b="0" i="0" u="none" strike="noStrike" kern="1200" cap="none" spc="-5" normalizeH="0" baseline="0" noProof="0" dirty="0">
                <a:ln>
                  <a:noFill/>
                </a:ln>
                <a:solidFill>
                  <a:srgbClr val="061D48"/>
                </a:solidFill>
                <a:effectLst/>
                <a:uLnTx/>
                <a:uFillTx/>
                <a:latin typeface="Calibri"/>
                <a:ea typeface="+mn-ea"/>
                <a:cs typeface="Calibri"/>
              </a:rPr>
              <a:t>recognizing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cars,</a:t>
            </a:r>
            <a:r>
              <a:rPr kumimoji="0" sz="1800" b="0" i="0" u="none" strike="noStrike" kern="1200" cap="none" spc="0" normalizeH="0" baseline="0" noProof="0" dirty="0">
                <a:ln>
                  <a:noFill/>
                </a:ln>
                <a:solidFill>
                  <a:srgbClr val="061D48"/>
                </a:solidFill>
                <a:effectLst/>
                <a:uLnTx/>
                <a:uFillTx/>
                <a:latin typeface="Calibri"/>
                <a:ea typeface="+mn-ea"/>
                <a:cs typeface="Calibri"/>
              </a:rPr>
              <a:t> and</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builds</a:t>
            </a:r>
            <a:r>
              <a:rPr kumimoji="0" sz="1800" b="0" i="0" u="none" strike="noStrike" kern="1200" cap="none" spc="0" normalizeH="0" baseline="0" noProof="0" dirty="0">
                <a:ln>
                  <a:noFill/>
                </a:ln>
                <a:solidFill>
                  <a:srgbClr val="061D48"/>
                </a:solidFill>
                <a:effectLst/>
                <a:uLnTx/>
                <a:uFillTx/>
                <a:latin typeface="Calibri"/>
                <a:ea typeface="+mn-ea"/>
                <a:cs typeface="Calibri"/>
              </a:rPr>
              <a:t> on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that </a:t>
            </a:r>
            <a:r>
              <a:rPr kumimoji="0" sz="1800" b="0" i="0" u="none" strike="noStrike" kern="1200" cap="none" spc="-5" normalizeH="0" baseline="0" noProof="0" dirty="0">
                <a:ln>
                  <a:noFill/>
                </a:ln>
                <a:solidFill>
                  <a:srgbClr val="061D48"/>
                </a:solidFill>
                <a:effectLst/>
                <a:uLnTx/>
                <a:uFillTx/>
                <a:latin typeface="Calibri"/>
                <a:ea typeface="+mn-ea"/>
                <a:cs typeface="Calibri"/>
              </a:rPr>
              <a:t> knowledge</a:t>
            </a:r>
            <a:r>
              <a:rPr kumimoji="0" sz="1800" b="0" i="0" u="none" strike="noStrike" kern="1200" cap="none" spc="0" normalizeH="0" baseline="0" noProof="0" dirty="0">
                <a:ln>
                  <a:noFill/>
                </a:ln>
                <a:solidFill>
                  <a:srgbClr val="061D48"/>
                </a:solidFill>
                <a:effectLst/>
                <a:uLnTx/>
                <a:uFillTx/>
                <a:latin typeface="Calibri"/>
                <a:ea typeface="+mn-ea"/>
                <a:cs typeface="Calibri"/>
              </a:rPr>
              <a:t> when</a:t>
            </a:r>
            <a:r>
              <a:rPr kumimoji="0" sz="1800" b="0" i="0" u="none" strike="noStrike" kern="1200" cap="none" spc="-5" normalizeH="0" baseline="0" noProof="0" dirty="0">
                <a:ln>
                  <a:noFill/>
                </a:ln>
                <a:solidFill>
                  <a:srgbClr val="061D48"/>
                </a:solidFill>
                <a:effectLst/>
                <a:uLnTx/>
                <a:uFillTx/>
                <a:latin typeface="Calibri"/>
                <a:ea typeface="+mn-ea"/>
                <a:cs typeface="Calibri"/>
              </a:rPr>
              <a:t> learning </a:t>
            </a:r>
            <a:r>
              <a:rPr kumimoji="0" sz="1800" b="0" i="0" u="none" strike="noStrike" kern="1200" cap="none" spc="0" normalizeH="0" baseline="0" noProof="0" dirty="0">
                <a:ln>
                  <a:noFill/>
                </a:ln>
                <a:solidFill>
                  <a:srgbClr val="061D48"/>
                </a:solidFill>
                <a:effectLst/>
                <a:uLnTx/>
                <a:uFillTx/>
                <a:latin typeface="Calibri"/>
                <a:ea typeface="+mn-ea"/>
                <a:cs typeface="Calibri"/>
              </a:rPr>
              <a:t>a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different</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but</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related</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task,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such</a:t>
            </a:r>
            <a:r>
              <a:rPr kumimoji="0" sz="1800" b="0" i="0" u="none" strike="noStrike" kern="1200" cap="none" spc="-5" normalizeH="0" baseline="0" noProof="0" dirty="0">
                <a:ln>
                  <a:noFill/>
                </a:ln>
                <a:solidFill>
                  <a:srgbClr val="061D48"/>
                </a:solidFill>
                <a:effectLst/>
                <a:uLnTx/>
                <a:uFillTx/>
                <a:latin typeface="Calibri"/>
                <a:ea typeface="+mn-ea"/>
                <a:cs typeface="Calibri"/>
              </a:rPr>
              <a:t> as</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recognizing </a:t>
            </a:r>
            <a:r>
              <a:rPr kumimoji="0" sz="1800" b="0" i="0" u="none" strike="noStrike" kern="1200" cap="none" spc="-10" normalizeH="0" baseline="0" noProof="0" dirty="0">
                <a:ln>
                  <a:noFill/>
                </a:ln>
                <a:solidFill>
                  <a:srgbClr val="061D48"/>
                </a:solidFill>
                <a:effectLst/>
                <a:uLnTx/>
                <a:uFillTx/>
                <a:latin typeface="Calibri"/>
                <a:ea typeface="+mn-ea"/>
                <a:cs typeface="Calibri"/>
              </a:rPr>
              <a:t>cats.</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12" name="object 12"/>
          <p:cNvSpPr/>
          <p:nvPr/>
        </p:nvSpPr>
        <p:spPr>
          <a:xfrm>
            <a:off x="170687" y="3608613"/>
            <a:ext cx="2926080" cy="2774315"/>
          </a:xfrm>
          <a:custGeom>
            <a:avLst/>
            <a:gdLst/>
            <a:ahLst/>
            <a:cxnLst/>
            <a:rect l="l" t="t" r="r" b="b"/>
            <a:pathLst>
              <a:path w="2926080" h="2774315">
                <a:moveTo>
                  <a:pt x="0" y="0"/>
                </a:moveTo>
                <a:lnTo>
                  <a:pt x="2926080" y="0"/>
                </a:lnTo>
                <a:lnTo>
                  <a:pt x="2926080" y="2773898"/>
                </a:lnTo>
                <a:lnTo>
                  <a:pt x="0" y="2773898"/>
                </a:lnTo>
                <a:lnTo>
                  <a:pt x="0" y="0"/>
                </a:lnTo>
                <a:close/>
              </a:path>
            </a:pathLst>
          </a:custGeom>
          <a:ln w="25400">
            <a:solidFill>
              <a:srgbClr val="061D4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txBox="1"/>
          <p:nvPr/>
        </p:nvSpPr>
        <p:spPr>
          <a:xfrm>
            <a:off x="249427" y="3599179"/>
            <a:ext cx="2619375" cy="2762885"/>
          </a:xfrm>
          <a:prstGeom prst="rect">
            <a:avLst/>
          </a:prstGeom>
        </p:spPr>
        <p:txBody>
          <a:bodyPr vert="horz" wrap="square" lIns="0" tIns="12700" rIns="0" bIns="0" rtlCol="0">
            <a:spAutoFit/>
          </a:bodyPr>
          <a:lstStyle/>
          <a:p>
            <a:pPr marL="12700" marR="0" lvl="0" indent="0" algn="l" defTabSz="914400" rtl="0" eaLnBrk="1" fontAlgn="auto" latinLnBrk="0" hangingPunct="1">
              <a:lnSpc>
                <a:spcPts val="2125"/>
              </a:lnSpc>
              <a:spcBef>
                <a:spcPts val="100"/>
              </a:spcBef>
              <a:spcAft>
                <a:spcPts val="0"/>
              </a:spcAft>
              <a:buClrTx/>
              <a:buSzTx/>
              <a:buFontTx/>
              <a:buNone/>
              <a:tabLst/>
              <a:defRPr/>
            </a:pPr>
            <a:r>
              <a:rPr kumimoji="0" sz="1800" b="1" i="0" u="none" strike="noStrike" kern="1200" cap="none" spc="-25" normalizeH="0" baseline="0" noProof="0" dirty="0">
                <a:ln>
                  <a:noFill/>
                </a:ln>
                <a:solidFill>
                  <a:srgbClr val="061D48"/>
                </a:solidFill>
                <a:effectLst/>
                <a:uLnTx/>
                <a:uFillTx/>
                <a:latin typeface="Calibri"/>
                <a:ea typeface="+mn-ea"/>
                <a:cs typeface="Calibri"/>
              </a:rPr>
              <a:t>NATURAL</a:t>
            </a:r>
            <a:r>
              <a:rPr kumimoji="0" sz="1800" b="1" i="0" u="none" strike="noStrike" kern="1200" cap="none" spc="-20" normalizeH="0" baseline="0" noProof="0" dirty="0">
                <a:ln>
                  <a:noFill/>
                </a:ln>
                <a:solidFill>
                  <a:srgbClr val="061D48"/>
                </a:solidFill>
                <a:effectLst/>
                <a:uLnTx/>
                <a:uFillTx/>
                <a:latin typeface="Calibri"/>
                <a:ea typeface="+mn-ea"/>
                <a:cs typeface="Calibri"/>
              </a:rPr>
              <a:t> </a:t>
            </a:r>
            <a:r>
              <a:rPr kumimoji="0" sz="1800" b="1" i="0" u="none" strike="noStrike" kern="1200" cap="none" spc="-15" normalizeH="0" baseline="0" noProof="0" dirty="0">
                <a:ln>
                  <a:noFill/>
                </a:ln>
                <a:solidFill>
                  <a:srgbClr val="061D48"/>
                </a:solidFill>
                <a:effectLst/>
                <a:uLnTx/>
                <a:uFillTx/>
                <a:latin typeface="Calibri"/>
                <a:ea typeface="+mn-ea"/>
                <a:cs typeface="Calibri"/>
              </a:rPr>
              <a:t>LANGUAGE</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ts val="2125"/>
              </a:lnSpc>
              <a:spcBef>
                <a:spcPts val="0"/>
              </a:spcBef>
              <a:spcAft>
                <a:spcPts val="0"/>
              </a:spcAft>
              <a:buClrTx/>
              <a:buSzTx/>
              <a:buFontTx/>
              <a:buNone/>
              <a:tabLst/>
              <a:defRPr/>
            </a:pPr>
            <a:r>
              <a:rPr kumimoji="0" sz="1800" b="1" i="0" u="none" strike="noStrike" kern="1200" cap="none" spc="-10" normalizeH="0" baseline="0" noProof="0" dirty="0">
                <a:ln>
                  <a:noFill/>
                </a:ln>
                <a:solidFill>
                  <a:srgbClr val="061D48"/>
                </a:solidFill>
                <a:effectLst/>
                <a:uLnTx/>
                <a:uFillTx/>
                <a:latin typeface="Calibri"/>
                <a:ea typeface="+mn-ea"/>
                <a:cs typeface="Calibri"/>
              </a:rPr>
              <a:t>PROCESSING</a:t>
            </a:r>
            <a:r>
              <a:rPr kumimoji="0" sz="1800" b="1"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a:t>
            </a:r>
            <a:r>
              <a:rPr kumimoji="0" sz="1800" b="0" i="0" u="none" strike="noStrike" kern="1200" cap="none" spc="-1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computer’s</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5080" lvl="0" indent="0" algn="l" defTabSz="914400" rtl="0" eaLnBrk="1" fontAlgn="auto" latinLnBrk="0" hangingPunct="1">
              <a:lnSpc>
                <a:spcPct val="99800"/>
              </a:lnSpc>
              <a:spcBef>
                <a:spcPts val="50"/>
              </a:spcBef>
              <a:spcAft>
                <a:spcPts val="0"/>
              </a:spcAft>
              <a:buClrTx/>
              <a:buSzTx/>
              <a:buFontTx/>
              <a:buNone/>
              <a:tabLst/>
              <a:defRPr/>
            </a:pPr>
            <a:r>
              <a:rPr kumimoji="0" sz="1800" b="0" i="0" u="none" strike="noStrike" kern="1200" cap="none" spc="-15" normalizeH="0" baseline="0" noProof="0" dirty="0">
                <a:ln>
                  <a:noFill/>
                </a:ln>
                <a:solidFill>
                  <a:srgbClr val="061D48"/>
                </a:solidFill>
                <a:effectLst/>
                <a:uLnTx/>
                <a:uFillTx/>
                <a:latin typeface="Calibri"/>
                <a:ea typeface="+mn-ea"/>
                <a:cs typeface="Calibri"/>
              </a:rPr>
              <a:t>attempt</a:t>
            </a:r>
            <a:r>
              <a:rPr kumimoji="0" sz="1800" b="0" i="0" u="none" strike="noStrike" kern="1200" cap="none" spc="-10" normalizeH="0" baseline="0" noProof="0" dirty="0">
                <a:ln>
                  <a:noFill/>
                </a:ln>
                <a:solidFill>
                  <a:srgbClr val="061D48"/>
                </a:solidFill>
                <a:effectLst/>
                <a:uLnTx/>
                <a:uFillTx/>
                <a:latin typeface="Calibri"/>
                <a:ea typeface="+mn-ea"/>
                <a:cs typeface="Calibri"/>
              </a:rPr>
              <a:t> to</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“understand”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spoken </a:t>
            </a:r>
            <a:r>
              <a:rPr kumimoji="0" sz="1800" b="0" i="0" u="none" strike="noStrike" kern="1200" cap="none" spc="0" normalizeH="0" baseline="0" noProof="0" dirty="0">
                <a:ln>
                  <a:noFill/>
                </a:ln>
                <a:solidFill>
                  <a:srgbClr val="061D48"/>
                </a:solidFill>
                <a:effectLst/>
                <a:uLnTx/>
                <a:uFillTx/>
                <a:latin typeface="Calibri"/>
                <a:ea typeface="+mn-ea"/>
                <a:cs typeface="Calibri"/>
              </a:rPr>
              <a:t>or </a:t>
            </a:r>
            <a:r>
              <a:rPr kumimoji="0" sz="1800" b="0" i="0" u="none" strike="noStrike" kern="1200" cap="none" spc="-10" normalizeH="0" baseline="0" noProof="0" dirty="0">
                <a:ln>
                  <a:noFill/>
                </a:ln>
                <a:solidFill>
                  <a:srgbClr val="061D48"/>
                </a:solidFill>
                <a:effectLst/>
                <a:uLnTx/>
                <a:uFillTx/>
                <a:latin typeface="Calibri"/>
                <a:ea typeface="+mn-ea"/>
                <a:cs typeface="Calibri"/>
              </a:rPr>
              <a:t>written </a:t>
            </a:r>
            <a:r>
              <a:rPr kumimoji="0" sz="1800" b="0" i="0" u="none" strike="noStrike" kern="1200" cap="none" spc="-5" normalizeH="0" baseline="0" noProof="0" dirty="0">
                <a:ln>
                  <a:noFill/>
                </a:ln>
                <a:solidFill>
                  <a:srgbClr val="061D48"/>
                </a:solidFill>
                <a:effectLst/>
                <a:uLnTx/>
                <a:uFillTx/>
                <a:latin typeface="Calibri"/>
                <a:ea typeface="+mn-ea"/>
                <a:cs typeface="Calibri"/>
              </a:rPr>
              <a:t>language.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It </a:t>
            </a:r>
            <a:r>
              <a:rPr kumimoji="0" sz="1800" b="0" i="0" u="none" strike="noStrike" kern="1200" cap="none" spc="-10" normalizeH="0" baseline="0" noProof="0" dirty="0">
                <a:ln>
                  <a:noFill/>
                </a:ln>
                <a:solidFill>
                  <a:srgbClr val="061D48"/>
                </a:solidFill>
                <a:effectLst/>
                <a:uLnTx/>
                <a:uFillTx/>
                <a:latin typeface="Calibri"/>
                <a:ea typeface="+mn-ea"/>
                <a:cs typeface="Calibri"/>
              </a:rPr>
              <a:t>must</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parse</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20" normalizeH="0" baseline="0" noProof="0" dirty="0">
                <a:ln>
                  <a:noFill/>
                </a:ln>
                <a:solidFill>
                  <a:srgbClr val="061D48"/>
                </a:solidFill>
                <a:effectLst/>
                <a:uLnTx/>
                <a:uFillTx/>
                <a:latin typeface="Calibri"/>
                <a:ea typeface="+mn-ea"/>
                <a:cs typeface="Calibri"/>
              </a:rPr>
              <a:t>vocabulary, </a:t>
            </a:r>
            <a:r>
              <a:rPr kumimoji="0" sz="1800" b="0" i="0" u="none" strike="noStrike" kern="1200" cap="none" spc="-15" normalizeH="0" baseline="0" noProof="0" dirty="0">
                <a:ln>
                  <a:noFill/>
                </a:ln>
                <a:solidFill>
                  <a:srgbClr val="061D48"/>
                </a:solidFill>
                <a:effectLst/>
                <a:uLnTx/>
                <a:uFillTx/>
                <a:latin typeface="Calibri"/>
                <a:ea typeface="+mn-ea"/>
                <a:cs typeface="Calibri"/>
              </a:rPr>
              <a:t> </a:t>
            </a:r>
            <a:r>
              <a:rPr kumimoji="0" sz="1800" b="0" i="0" u="none" strike="noStrike" kern="1200" cap="none" spc="-30" normalizeH="0" baseline="0" noProof="0" dirty="0">
                <a:ln>
                  <a:noFill/>
                </a:ln>
                <a:solidFill>
                  <a:srgbClr val="061D48"/>
                </a:solidFill>
                <a:effectLst/>
                <a:uLnTx/>
                <a:uFillTx/>
                <a:latin typeface="Calibri"/>
                <a:ea typeface="+mn-ea"/>
                <a:cs typeface="Calibri"/>
              </a:rPr>
              <a:t>grammar,</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and </a:t>
            </a:r>
            <a:r>
              <a:rPr kumimoji="0" sz="1800" b="0" i="0" u="none" strike="noStrike" kern="1200" cap="none" spc="-10" normalizeH="0" baseline="0" noProof="0" dirty="0">
                <a:ln>
                  <a:noFill/>
                </a:ln>
                <a:solidFill>
                  <a:srgbClr val="061D48"/>
                </a:solidFill>
                <a:effectLst/>
                <a:uLnTx/>
                <a:uFillTx/>
                <a:latin typeface="Calibri"/>
                <a:ea typeface="+mn-ea"/>
                <a:cs typeface="Calibri"/>
              </a:rPr>
              <a:t>intent,</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and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allow</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for</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variation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in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language </a:t>
            </a:r>
            <a:r>
              <a:rPr kumimoji="0" sz="1800" b="0" i="0" u="none" strike="noStrike" kern="1200" cap="none" spc="0" normalizeH="0" baseline="0" noProof="0" dirty="0">
                <a:ln>
                  <a:noFill/>
                </a:ln>
                <a:solidFill>
                  <a:srgbClr val="061D48"/>
                </a:solidFill>
                <a:effectLst/>
                <a:uLnTx/>
                <a:uFillTx/>
                <a:latin typeface="Calibri"/>
                <a:ea typeface="+mn-ea"/>
                <a:cs typeface="Calibri"/>
              </a:rPr>
              <a:t>use. The </a:t>
            </a:r>
            <a:r>
              <a:rPr kumimoji="0" sz="1800" b="0" i="0" u="none" strike="noStrike" kern="1200" cap="none" spc="-5" normalizeH="0" baseline="0" noProof="0" dirty="0">
                <a:ln>
                  <a:noFill/>
                </a:ln>
                <a:solidFill>
                  <a:srgbClr val="061D48"/>
                </a:solidFill>
                <a:effectLst/>
                <a:uLnTx/>
                <a:uFillTx/>
                <a:latin typeface="Calibri"/>
                <a:ea typeface="+mn-ea"/>
                <a:cs typeface="Calibri"/>
              </a:rPr>
              <a:t>process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often </a:t>
            </a:r>
            <a:r>
              <a:rPr kumimoji="0" sz="1800" b="0" i="0" u="none" strike="noStrike" kern="1200" cap="none" spc="-10" normalizeH="0" baseline="0" noProof="0" dirty="0">
                <a:ln>
                  <a:noFill/>
                </a:ln>
                <a:solidFill>
                  <a:srgbClr val="061D48"/>
                </a:solidFill>
                <a:effectLst/>
                <a:uLnTx/>
                <a:uFillTx/>
                <a:latin typeface="Calibri"/>
                <a:ea typeface="+mn-ea"/>
                <a:cs typeface="Calibri"/>
              </a:rPr>
              <a:t>involves</a:t>
            </a:r>
            <a:r>
              <a:rPr kumimoji="0" sz="1800" b="0" i="0" u="none" strike="noStrike" kern="1200" cap="none" spc="-5" normalizeH="0" baseline="0" noProof="0" dirty="0">
                <a:ln>
                  <a:noFill/>
                </a:ln>
                <a:solidFill>
                  <a:srgbClr val="061D48"/>
                </a:solidFill>
                <a:effectLst/>
                <a:uLnTx/>
                <a:uFillTx/>
                <a:latin typeface="Calibri"/>
                <a:ea typeface="+mn-ea"/>
                <a:cs typeface="Calibri"/>
              </a:rPr>
              <a:t> machine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learning.</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14" name="object 14"/>
          <p:cNvSpPr/>
          <p:nvPr/>
        </p:nvSpPr>
        <p:spPr>
          <a:xfrm>
            <a:off x="6148947" y="3200400"/>
            <a:ext cx="2926080" cy="3182620"/>
          </a:xfrm>
          <a:custGeom>
            <a:avLst/>
            <a:gdLst/>
            <a:ahLst/>
            <a:cxnLst/>
            <a:rect l="l" t="t" r="r" b="b"/>
            <a:pathLst>
              <a:path w="2926079" h="3182620">
                <a:moveTo>
                  <a:pt x="0" y="0"/>
                </a:moveTo>
                <a:lnTo>
                  <a:pt x="2926080" y="0"/>
                </a:lnTo>
                <a:lnTo>
                  <a:pt x="2926080" y="3182112"/>
                </a:lnTo>
                <a:lnTo>
                  <a:pt x="0" y="3182112"/>
                </a:lnTo>
                <a:lnTo>
                  <a:pt x="0" y="0"/>
                </a:lnTo>
                <a:close/>
              </a:path>
            </a:pathLst>
          </a:custGeom>
          <a:ln w="25400">
            <a:solidFill>
              <a:srgbClr val="061D4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txBox="1"/>
          <p:nvPr/>
        </p:nvSpPr>
        <p:spPr>
          <a:xfrm>
            <a:off x="6227687" y="3257803"/>
            <a:ext cx="2748280" cy="304292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2125"/>
              </a:lnSpc>
              <a:spcBef>
                <a:spcPts val="100"/>
              </a:spcBef>
              <a:spcAft>
                <a:spcPts val="0"/>
              </a:spcAft>
              <a:buClrTx/>
              <a:buSzTx/>
              <a:buFontTx/>
              <a:buNone/>
              <a:tabLst/>
              <a:defRPr/>
            </a:pPr>
            <a:r>
              <a:rPr kumimoji="0" sz="1800" b="1" i="0" u="none" strike="noStrike" kern="1200" cap="none" spc="-10" normalizeH="0" baseline="0" noProof="0" dirty="0">
                <a:ln>
                  <a:noFill/>
                </a:ln>
                <a:solidFill>
                  <a:srgbClr val="011BFF"/>
                </a:solidFill>
                <a:effectLst/>
                <a:uLnTx/>
                <a:uFillTx/>
                <a:latin typeface="Calibri"/>
                <a:ea typeface="+mn-ea"/>
                <a:cs typeface="Calibri"/>
              </a:rPr>
              <a:t>REINFORCEMENT</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ts val="2125"/>
              </a:lnSpc>
              <a:spcBef>
                <a:spcPts val="0"/>
              </a:spcBef>
              <a:spcAft>
                <a:spcPts val="0"/>
              </a:spcAft>
              <a:buClrTx/>
              <a:buSzTx/>
              <a:buFontTx/>
              <a:buNone/>
              <a:tabLst/>
              <a:defRPr/>
            </a:pPr>
            <a:r>
              <a:rPr kumimoji="0" sz="1800" b="1" i="0" u="none" strike="noStrike" kern="1200" cap="none" spc="-10" normalizeH="0" baseline="0" noProof="0" dirty="0">
                <a:ln>
                  <a:noFill/>
                </a:ln>
                <a:solidFill>
                  <a:srgbClr val="011BFF"/>
                </a:solidFill>
                <a:effectLst/>
                <a:uLnTx/>
                <a:uFillTx/>
                <a:latin typeface="Calibri"/>
                <a:ea typeface="+mn-ea"/>
                <a:cs typeface="Calibri"/>
              </a:rPr>
              <a:t>LEARNING</a:t>
            </a:r>
            <a:r>
              <a:rPr kumimoji="0" sz="1800" b="1" i="0" u="none" strike="noStrike" kern="1200" cap="none" spc="-5" normalizeH="0" baseline="0" noProof="0" dirty="0">
                <a:ln>
                  <a:noFill/>
                </a:ln>
                <a:solidFill>
                  <a:srgbClr val="011BFF"/>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type</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of</a:t>
            </a:r>
            <a:r>
              <a:rPr kumimoji="0" sz="1800" b="0" i="0" u="none" strike="noStrike" kern="1200" cap="none" spc="-5" normalizeH="0" baseline="0" noProof="0" dirty="0">
                <a:ln>
                  <a:noFill/>
                </a:ln>
                <a:solidFill>
                  <a:srgbClr val="061D48"/>
                </a:solidFill>
                <a:effectLst/>
                <a:uLnTx/>
                <a:uFillTx/>
                <a:latin typeface="Calibri"/>
                <a:ea typeface="+mn-ea"/>
                <a:cs typeface="Calibri"/>
              </a:rPr>
              <a:t> machine</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5080" lvl="0" indent="0" algn="l" defTabSz="914400" rtl="0" eaLnBrk="1" fontAlgn="auto" latinLnBrk="0" hangingPunct="1">
              <a:lnSpc>
                <a:spcPct val="100099"/>
              </a:lnSpc>
              <a:spcBef>
                <a:spcPts val="45"/>
              </a:spcBef>
              <a:spcAft>
                <a:spcPts val="0"/>
              </a:spcAft>
              <a:buClrTx/>
              <a:buSzTx/>
              <a:buFontTx/>
              <a:buNone/>
              <a:tabLst/>
              <a:defRPr/>
            </a:pPr>
            <a:r>
              <a:rPr kumimoji="0" sz="1800" b="0" i="0" u="none" strike="noStrike" kern="1200" cap="none" spc="-5" normalizeH="0" baseline="0" noProof="0" dirty="0">
                <a:ln>
                  <a:noFill/>
                </a:ln>
                <a:solidFill>
                  <a:srgbClr val="061D48"/>
                </a:solidFill>
                <a:effectLst/>
                <a:uLnTx/>
                <a:uFillTx/>
                <a:latin typeface="Calibri"/>
                <a:ea typeface="+mn-ea"/>
                <a:cs typeface="Calibri"/>
              </a:rPr>
              <a:t>learning</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which</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the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algorithm learns by</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acting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toward </a:t>
            </a:r>
            <a:r>
              <a:rPr kumimoji="0" sz="1800" b="0" i="0" u="none" strike="noStrike" kern="1200" cap="none" spc="0" normalizeH="0" baseline="0" noProof="0" dirty="0">
                <a:ln>
                  <a:noFill/>
                </a:ln>
                <a:solidFill>
                  <a:srgbClr val="061D48"/>
                </a:solidFill>
                <a:effectLst/>
                <a:uLnTx/>
                <a:uFillTx/>
                <a:latin typeface="Calibri"/>
                <a:ea typeface="+mn-ea"/>
                <a:cs typeface="Calibri"/>
              </a:rPr>
              <a:t>an </a:t>
            </a:r>
            <a:r>
              <a:rPr kumimoji="0" sz="1800" b="0" i="0" u="none" strike="noStrike" kern="1200" cap="none" spc="-10" normalizeH="0" baseline="0" noProof="0" dirty="0">
                <a:ln>
                  <a:noFill/>
                </a:ln>
                <a:solidFill>
                  <a:srgbClr val="061D48"/>
                </a:solidFill>
                <a:effectLst/>
                <a:uLnTx/>
                <a:uFillTx/>
                <a:latin typeface="Calibri"/>
                <a:ea typeface="+mn-ea"/>
                <a:cs typeface="Calibri"/>
              </a:rPr>
              <a:t>abstract </a:t>
            </a:r>
            <a:r>
              <a:rPr kumimoji="0" sz="1800" b="0" i="0" u="none" strike="noStrike" kern="1200" cap="none" spc="-5" normalizeH="0" baseline="0" noProof="0" dirty="0">
                <a:ln>
                  <a:noFill/>
                </a:ln>
                <a:solidFill>
                  <a:srgbClr val="061D48"/>
                </a:solidFill>
                <a:effectLst/>
                <a:uLnTx/>
                <a:uFillTx/>
                <a:latin typeface="Calibri"/>
                <a:ea typeface="+mn-ea"/>
                <a:cs typeface="Calibri"/>
              </a:rPr>
              <a:t>goal, such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as</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20" normalizeH="0" baseline="0" noProof="0" dirty="0">
                <a:ln>
                  <a:noFill/>
                </a:ln>
                <a:solidFill>
                  <a:srgbClr val="061D48"/>
                </a:solidFill>
                <a:effectLst/>
                <a:uLnTx/>
                <a:uFillTx/>
                <a:latin typeface="Calibri"/>
                <a:ea typeface="+mn-ea"/>
                <a:cs typeface="Calibri"/>
              </a:rPr>
              <a:t>“earn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high</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video </a:t>
            </a:r>
            <a:r>
              <a:rPr kumimoji="0" sz="1800" b="0" i="0" u="none" strike="noStrike" kern="1200" cap="none" spc="-10" normalizeH="0" baseline="0" noProof="0" dirty="0">
                <a:ln>
                  <a:noFill/>
                </a:ln>
                <a:solidFill>
                  <a:srgbClr val="061D48"/>
                </a:solidFill>
                <a:effectLst/>
                <a:uLnTx/>
                <a:uFillTx/>
                <a:latin typeface="Calibri"/>
                <a:ea typeface="+mn-ea"/>
                <a:cs typeface="Calibri"/>
              </a:rPr>
              <a:t>game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score” </a:t>
            </a:r>
            <a:r>
              <a:rPr kumimoji="0" sz="1800" b="0" i="0" u="none" strike="noStrike" kern="1200" cap="none" spc="0" normalizeH="0" baseline="0" noProof="0" dirty="0">
                <a:ln>
                  <a:noFill/>
                </a:ln>
                <a:solidFill>
                  <a:srgbClr val="061D48"/>
                </a:solidFill>
                <a:effectLst/>
                <a:uLnTx/>
                <a:uFillTx/>
                <a:latin typeface="Calibri"/>
                <a:ea typeface="+mn-ea"/>
                <a:cs typeface="Calibri"/>
              </a:rPr>
              <a:t>or </a:t>
            </a:r>
            <a:r>
              <a:rPr kumimoji="0" sz="1800" b="0" i="0" u="none" strike="noStrike" kern="1200" cap="none" spc="-5" normalizeH="0" baseline="0" noProof="0" dirty="0">
                <a:ln>
                  <a:noFill/>
                </a:ln>
                <a:solidFill>
                  <a:srgbClr val="061D48"/>
                </a:solidFill>
                <a:effectLst/>
                <a:uLnTx/>
                <a:uFillTx/>
                <a:latin typeface="Calibri"/>
                <a:ea typeface="+mn-ea"/>
                <a:cs typeface="Calibri"/>
              </a:rPr>
              <a:t>“manage </a:t>
            </a:r>
            <a:r>
              <a:rPr kumimoji="0" sz="1800" b="0" i="0" u="none" strike="noStrike" kern="1200" cap="none" spc="0" normalizeH="0" baseline="0" noProof="0" dirty="0">
                <a:ln>
                  <a:noFill/>
                </a:ln>
                <a:solidFill>
                  <a:srgbClr val="061D48"/>
                </a:solidFill>
                <a:effectLst/>
                <a:uLnTx/>
                <a:uFillTx/>
                <a:latin typeface="Calibri"/>
                <a:ea typeface="+mn-ea"/>
                <a:cs typeface="Calibri"/>
              </a:rPr>
              <a:t>a </a:t>
            </a:r>
            <a:r>
              <a:rPr kumimoji="0" sz="1800" b="0" i="0" u="none" strike="noStrike" kern="1200" cap="none" spc="-10" normalizeH="0" baseline="0" noProof="0" dirty="0">
                <a:ln>
                  <a:noFill/>
                </a:ln>
                <a:solidFill>
                  <a:srgbClr val="061D48"/>
                </a:solidFill>
                <a:effectLst/>
                <a:uLnTx/>
                <a:uFillTx/>
                <a:latin typeface="Calibri"/>
                <a:ea typeface="+mn-ea"/>
                <a:cs typeface="Calibri"/>
              </a:rPr>
              <a:t>factory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30" normalizeH="0" baseline="0" noProof="0" dirty="0">
                <a:ln>
                  <a:noFill/>
                </a:ln>
                <a:solidFill>
                  <a:srgbClr val="061D48"/>
                </a:solidFill>
                <a:effectLst/>
                <a:uLnTx/>
                <a:uFillTx/>
                <a:latin typeface="Calibri"/>
                <a:ea typeface="+mn-ea"/>
                <a:cs typeface="Calibri"/>
              </a:rPr>
              <a:t>efficiently.”</a:t>
            </a:r>
            <a:r>
              <a:rPr kumimoji="0" sz="1800" b="0" i="0" u="none" strike="noStrike" kern="1200" cap="none" spc="-5" normalizeH="0" baseline="0" noProof="0" dirty="0">
                <a:ln>
                  <a:noFill/>
                </a:ln>
                <a:solidFill>
                  <a:srgbClr val="061D48"/>
                </a:solidFill>
                <a:effectLst/>
                <a:uLnTx/>
                <a:uFillTx/>
                <a:latin typeface="Calibri"/>
                <a:ea typeface="+mn-ea"/>
                <a:cs typeface="Calibri"/>
              </a:rPr>
              <a:t> During</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training, </a:t>
            </a:r>
            <a:r>
              <a:rPr kumimoji="0" sz="1800" b="0" i="0" u="none" strike="noStrike" kern="1200" cap="none" spc="0" normalizeH="0" baseline="0" noProof="0" dirty="0">
                <a:ln>
                  <a:noFill/>
                </a:ln>
                <a:solidFill>
                  <a:srgbClr val="061D48"/>
                </a:solidFill>
                <a:effectLst/>
                <a:uLnTx/>
                <a:uFillTx/>
                <a:latin typeface="Calibri"/>
                <a:ea typeface="+mn-ea"/>
                <a:cs typeface="Calibri"/>
              </a:rPr>
              <a:t> each</a:t>
            </a:r>
            <a:r>
              <a:rPr kumimoji="0" sz="1800" b="0" i="0" u="none" strike="noStrike" kern="1200" cap="none" spc="35"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effort</a:t>
            </a:r>
            <a:r>
              <a:rPr kumimoji="0" sz="1800" b="0" i="0" u="none" strike="noStrike" kern="1200" cap="none" spc="3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is</a:t>
            </a:r>
            <a:r>
              <a:rPr kumimoji="0" sz="1800" b="0" i="0" u="none" strike="noStrike" kern="1200" cap="none" spc="30"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evaluated </a:t>
            </a:r>
            <a:r>
              <a:rPr kumimoji="0" sz="1800" b="0" i="0" u="none" strike="noStrike" kern="1200" cap="none" spc="-5" normalizeH="0" baseline="0" noProof="0" dirty="0">
                <a:ln>
                  <a:noFill/>
                </a:ln>
                <a:solidFill>
                  <a:srgbClr val="061D48"/>
                </a:solidFill>
                <a:effectLst/>
                <a:uLnTx/>
                <a:uFillTx/>
                <a:latin typeface="Calibri"/>
                <a:ea typeface="+mn-ea"/>
                <a:cs typeface="Calibri"/>
              </a:rPr>
              <a:t> based </a:t>
            </a:r>
            <a:r>
              <a:rPr kumimoji="0" sz="1800" b="0" i="0" u="none" strike="noStrike" kern="1200" cap="none" spc="0" normalizeH="0" baseline="0" noProof="0" dirty="0">
                <a:ln>
                  <a:noFill/>
                </a:ln>
                <a:solidFill>
                  <a:srgbClr val="061D48"/>
                </a:solidFill>
                <a:effectLst/>
                <a:uLnTx/>
                <a:uFillTx/>
                <a:latin typeface="Calibri"/>
                <a:ea typeface="+mn-ea"/>
                <a:cs typeface="Calibri"/>
              </a:rPr>
              <a:t>on </a:t>
            </a:r>
            <a:r>
              <a:rPr kumimoji="0" sz="1800" b="0" i="0" u="none" strike="noStrike" kern="1200" cap="none" spc="-5" normalizeH="0" baseline="0" noProof="0" dirty="0">
                <a:ln>
                  <a:noFill/>
                </a:ln>
                <a:solidFill>
                  <a:srgbClr val="061D48"/>
                </a:solidFill>
                <a:effectLst/>
                <a:uLnTx/>
                <a:uFillTx/>
                <a:latin typeface="Calibri"/>
                <a:ea typeface="+mn-ea"/>
                <a:cs typeface="Calibri"/>
              </a:rPr>
              <a:t>its contribution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toward</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the</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goal.</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16" name="object 16"/>
          <p:cNvSpPr/>
          <p:nvPr/>
        </p:nvSpPr>
        <p:spPr>
          <a:xfrm>
            <a:off x="9138077" y="4169664"/>
            <a:ext cx="2926080" cy="2212975"/>
          </a:xfrm>
          <a:custGeom>
            <a:avLst/>
            <a:gdLst/>
            <a:ahLst/>
            <a:cxnLst/>
            <a:rect l="l" t="t" r="r" b="b"/>
            <a:pathLst>
              <a:path w="2926079" h="2212975">
                <a:moveTo>
                  <a:pt x="0" y="0"/>
                </a:moveTo>
                <a:lnTo>
                  <a:pt x="2926080" y="0"/>
                </a:lnTo>
                <a:lnTo>
                  <a:pt x="2926080" y="2212848"/>
                </a:lnTo>
                <a:lnTo>
                  <a:pt x="0" y="2212848"/>
                </a:lnTo>
                <a:lnTo>
                  <a:pt x="0" y="0"/>
                </a:lnTo>
                <a:close/>
              </a:path>
            </a:pathLst>
          </a:custGeom>
          <a:ln w="25400">
            <a:solidFill>
              <a:srgbClr val="061D4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txBox="1"/>
          <p:nvPr/>
        </p:nvSpPr>
        <p:spPr>
          <a:xfrm>
            <a:off x="9216818" y="4291076"/>
            <a:ext cx="2674620" cy="1936750"/>
          </a:xfrm>
          <a:prstGeom prst="rect">
            <a:avLst/>
          </a:prstGeom>
        </p:spPr>
        <p:txBody>
          <a:bodyPr vert="horz" wrap="square" lIns="0" tIns="13970" rIns="0" bIns="0" rtlCol="0">
            <a:spAutoFit/>
          </a:bodyPr>
          <a:lstStyle/>
          <a:p>
            <a:pPr marL="12700" marR="5080" lvl="0" indent="0" algn="l" defTabSz="914400" rtl="0" eaLnBrk="1" fontAlgn="auto" latinLnBrk="0" hangingPunct="1">
              <a:lnSpc>
                <a:spcPct val="99400"/>
              </a:lnSpc>
              <a:spcBef>
                <a:spcPts val="110"/>
              </a:spcBef>
              <a:spcAft>
                <a:spcPts val="0"/>
              </a:spcAft>
              <a:buClrTx/>
              <a:buSzTx/>
              <a:buFontTx/>
              <a:buNone/>
              <a:tabLst/>
              <a:defRPr/>
            </a:pPr>
            <a:r>
              <a:rPr kumimoji="0" sz="1800" b="1" i="0" u="none" strike="noStrike" kern="1200" cap="none" spc="-10" normalizeH="0" baseline="0" noProof="0" dirty="0">
                <a:ln>
                  <a:noFill/>
                </a:ln>
                <a:solidFill>
                  <a:srgbClr val="061D48"/>
                </a:solidFill>
                <a:effectLst/>
                <a:uLnTx/>
                <a:uFillTx/>
                <a:latin typeface="Calibri"/>
                <a:ea typeface="+mn-ea"/>
                <a:cs typeface="Calibri"/>
              </a:rPr>
              <a:t>STRONG</a:t>
            </a:r>
            <a:r>
              <a:rPr kumimoji="0" sz="1800" b="1" i="0" u="none" strike="noStrike" kern="1200" cap="none" spc="0" normalizeH="0" baseline="0" noProof="0" dirty="0">
                <a:ln>
                  <a:noFill/>
                </a:ln>
                <a:solidFill>
                  <a:srgbClr val="061D48"/>
                </a:solidFill>
                <a:effectLst/>
                <a:uLnTx/>
                <a:uFillTx/>
                <a:latin typeface="Calibri"/>
                <a:ea typeface="+mn-ea"/>
                <a:cs typeface="Calibri"/>
              </a:rPr>
              <a:t> </a:t>
            </a:r>
            <a:r>
              <a:rPr kumimoji="0" sz="1800" b="1" i="0" u="none" strike="noStrike" kern="1200" cap="none" spc="-5" normalizeH="0" baseline="0" noProof="0" dirty="0">
                <a:ln>
                  <a:noFill/>
                </a:ln>
                <a:solidFill>
                  <a:srgbClr val="061D48"/>
                </a:solidFill>
                <a:effectLst/>
                <a:uLnTx/>
                <a:uFillTx/>
                <a:latin typeface="Calibri"/>
                <a:ea typeface="+mn-ea"/>
                <a:cs typeface="Calibri"/>
              </a:rPr>
              <a:t>AI</a:t>
            </a:r>
            <a:r>
              <a:rPr kumimoji="0" sz="1800" b="1"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AI </a:t>
            </a:r>
            <a:r>
              <a:rPr kumimoji="0" sz="1800" b="0" i="0" u="none" strike="noStrike" kern="1200" cap="none" spc="-10" normalizeH="0" baseline="0" noProof="0" dirty="0">
                <a:ln>
                  <a:noFill/>
                </a:ln>
                <a:solidFill>
                  <a:srgbClr val="061D48"/>
                </a:solidFill>
                <a:effectLst/>
                <a:uLnTx/>
                <a:uFillTx/>
                <a:latin typeface="Calibri"/>
                <a:ea typeface="+mn-ea"/>
                <a:cs typeface="Calibri"/>
              </a:rPr>
              <a:t>that</a:t>
            </a:r>
            <a:r>
              <a:rPr kumimoji="0" sz="1800" b="0" i="0" u="none" strike="noStrike" kern="1200" cap="none" spc="-5" normalizeH="0" baseline="0" noProof="0" dirty="0">
                <a:ln>
                  <a:noFill/>
                </a:ln>
                <a:solidFill>
                  <a:srgbClr val="061D48"/>
                </a:solidFill>
                <a:effectLst/>
                <a:uLnTx/>
                <a:uFillTx/>
                <a:latin typeface="Calibri"/>
                <a:ea typeface="+mn-ea"/>
                <a:cs typeface="Calibri"/>
              </a:rPr>
              <a:t> is </a:t>
            </a:r>
            <a:r>
              <a:rPr kumimoji="0" sz="1800" b="0" i="0" u="none" strike="noStrike" kern="1200" cap="none" spc="0" normalizeH="0" baseline="0" noProof="0" dirty="0">
                <a:ln>
                  <a:noFill/>
                </a:ln>
                <a:solidFill>
                  <a:srgbClr val="061D48"/>
                </a:solidFill>
                <a:effectLst/>
                <a:uLnTx/>
                <a:uFillTx/>
                <a:latin typeface="Calibri"/>
                <a:ea typeface="+mn-ea"/>
                <a:cs typeface="Calibri"/>
              </a:rPr>
              <a:t>as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smart</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and</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well-rounded</a:t>
            </a:r>
            <a:r>
              <a:rPr kumimoji="0" sz="1800" b="0" i="0" u="none" strike="noStrike" kern="1200" cap="none" spc="0" normalizeH="0" baseline="0" noProof="0" dirty="0">
                <a:ln>
                  <a:noFill/>
                </a:ln>
                <a:solidFill>
                  <a:srgbClr val="061D48"/>
                </a:solidFill>
                <a:effectLst/>
                <a:uLnTx/>
                <a:uFillTx/>
                <a:latin typeface="Calibri"/>
                <a:ea typeface="+mn-ea"/>
                <a:cs typeface="Calibri"/>
              </a:rPr>
              <a:t> as</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human. Some</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say</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it’s </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impossible. </a:t>
            </a:r>
            <a:r>
              <a:rPr kumimoji="0" sz="1800" b="0" i="0" u="none" strike="noStrike" kern="1200" cap="none" spc="-10" normalizeH="0" baseline="0" noProof="0" dirty="0">
                <a:ln>
                  <a:noFill/>
                </a:ln>
                <a:solidFill>
                  <a:srgbClr val="061D48"/>
                </a:solidFill>
                <a:effectLst/>
                <a:uLnTx/>
                <a:uFillTx/>
                <a:latin typeface="Calibri"/>
                <a:ea typeface="+mn-ea"/>
                <a:cs typeface="Calibri"/>
              </a:rPr>
              <a:t>Current</a:t>
            </a:r>
            <a:r>
              <a:rPr kumimoji="0" sz="1800" b="0" i="0" u="none" strike="noStrike" kern="1200" cap="none" spc="-5" normalizeH="0" baseline="0" noProof="0" dirty="0">
                <a:ln>
                  <a:noFill/>
                </a:ln>
                <a:solidFill>
                  <a:srgbClr val="061D48"/>
                </a:solidFill>
                <a:effectLst/>
                <a:uLnTx/>
                <a:uFillTx/>
                <a:latin typeface="Calibri"/>
                <a:ea typeface="+mn-ea"/>
                <a:cs typeface="Calibri"/>
              </a:rPr>
              <a:t> AI is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weak,</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or</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25" normalizeH="0" baseline="0" noProof="0" dirty="0">
                <a:ln>
                  <a:noFill/>
                </a:ln>
                <a:solidFill>
                  <a:srgbClr val="061D48"/>
                </a:solidFill>
                <a:effectLst/>
                <a:uLnTx/>
                <a:uFillTx/>
                <a:latin typeface="Calibri"/>
                <a:ea typeface="+mn-ea"/>
                <a:cs typeface="Calibri"/>
              </a:rPr>
              <a:t>narrow.</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It</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can</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play </a:t>
            </a:r>
            <a:r>
              <a:rPr kumimoji="0" sz="1800" b="0" i="0" u="none" strike="noStrike" kern="1200" cap="none" spc="-5" normalizeH="0" baseline="0" noProof="0" dirty="0">
                <a:ln>
                  <a:noFill/>
                </a:ln>
                <a:solidFill>
                  <a:srgbClr val="061D48"/>
                </a:solidFill>
                <a:effectLst/>
                <a:uLnTx/>
                <a:uFillTx/>
                <a:latin typeface="Calibri"/>
                <a:ea typeface="+mn-ea"/>
                <a:cs typeface="Calibri"/>
              </a:rPr>
              <a:t> chess </a:t>
            </a:r>
            <a:r>
              <a:rPr kumimoji="0" sz="1800" b="0" i="0" u="none" strike="noStrike" kern="1200" cap="none" spc="0" normalizeH="0" baseline="0" noProof="0" dirty="0">
                <a:ln>
                  <a:noFill/>
                </a:ln>
                <a:solidFill>
                  <a:srgbClr val="061D48"/>
                </a:solidFill>
                <a:effectLst/>
                <a:uLnTx/>
                <a:uFillTx/>
                <a:latin typeface="Calibri"/>
                <a:ea typeface="+mn-ea"/>
                <a:cs typeface="Calibri"/>
              </a:rPr>
              <a:t>or </a:t>
            </a:r>
            <a:r>
              <a:rPr kumimoji="0" sz="1800" b="0" i="0" u="none" strike="noStrike" kern="1200" cap="none" spc="-5" normalizeH="0" baseline="0" noProof="0" dirty="0">
                <a:ln>
                  <a:noFill/>
                </a:ln>
                <a:solidFill>
                  <a:srgbClr val="061D48"/>
                </a:solidFill>
                <a:effectLst/>
                <a:uLnTx/>
                <a:uFillTx/>
                <a:latin typeface="Calibri"/>
                <a:ea typeface="+mn-ea"/>
                <a:cs typeface="Calibri"/>
              </a:rPr>
              <a:t>drive </a:t>
            </a:r>
            <a:r>
              <a:rPr kumimoji="0" sz="1800" b="0" i="0" u="none" strike="noStrike" kern="1200" cap="none" spc="0" normalizeH="0" baseline="0" noProof="0" dirty="0">
                <a:ln>
                  <a:noFill/>
                </a:ln>
                <a:solidFill>
                  <a:srgbClr val="061D48"/>
                </a:solidFill>
                <a:effectLst/>
                <a:uLnTx/>
                <a:uFillTx/>
                <a:latin typeface="Calibri"/>
                <a:ea typeface="+mn-ea"/>
                <a:cs typeface="Calibri"/>
              </a:rPr>
              <a:t>but not </a:t>
            </a:r>
            <a:r>
              <a:rPr kumimoji="0" sz="1800" b="0" i="0" u="none" strike="noStrike" kern="1200" cap="none" spc="-5" normalizeH="0" baseline="0" noProof="0" dirty="0">
                <a:ln>
                  <a:noFill/>
                </a:ln>
                <a:solidFill>
                  <a:srgbClr val="061D48"/>
                </a:solidFill>
                <a:effectLst/>
                <a:uLnTx/>
                <a:uFillTx/>
                <a:latin typeface="Calibri"/>
                <a:ea typeface="+mn-ea"/>
                <a:cs typeface="Calibri"/>
              </a:rPr>
              <a:t>both, </a:t>
            </a:r>
            <a:r>
              <a:rPr kumimoji="0" sz="1800" b="0" i="0" u="none" strike="noStrike" kern="1200" cap="none" spc="0" normalizeH="0" baseline="0" noProof="0" dirty="0">
                <a:ln>
                  <a:noFill/>
                </a:ln>
                <a:solidFill>
                  <a:srgbClr val="061D48"/>
                </a:solidFill>
                <a:effectLst/>
                <a:uLnTx/>
                <a:uFillTx/>
                <a:latin typeface="Calibri"/>
                <a:ea typeface="+mn-ea"/>
                <a:cs typeface="Calibri"/>
              </a:rPr>
              <a:t> and</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lacks</a:t>
            </a:r>
            <a:r>
              <a:rPr kumimoji="0" sz="1800" b="0" i="0" u="none" strike="noStrike" kern="1200" cap="none" spc="-5" normalizeH="0" baseline="0" noProof="0" dirty="0">
                <a:ln>
                  <a:noFill/>
                </a:ln>
                <a:solidFill>
                  <a:srgbClr val="061D48"/>
                </a:solidFill>
                <a:effectLst/>
                <a:uLnTx/>
                <a:uFillTx/>
                <a:latin typeface="Calibri"/>
                <a:ea typeface="+mn-ea"/>
                <a:cs typeface="Calibri"/>
              </a:rPr>
              <a:t> common</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sense.</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18" name="object 18"/>
          <p:cNvSpPr/>
          <p:nvPr/>
        </p:nvSpPr>
        <p:spPr>
          <a:xfrm>
            <a:off x="3159818" y="5019165"/>
            <a:ext cx="2926080" cy="1363345"/>
          </a:xfrm>
          <a:custGeom>
            <a:avLst/>
            <a:gdLst/>
            <a:ahLst/>
            <a:cxnLst/>
            <a:rect l="l" t="t" r="r" b="b"/>
            <a:pathLst>
              <a:path w="2926079" h="1363345">
                <a:moveTo>
                  <a:pt x="0" y="0"/>
                </a:moveTo>
                <a:lnTo>
                  <a:pt x="2926080" y="0"/>
                </a:lnTo>
                <a:lnTo>
                  <a:pt x="2926080" y="1363345"/>
                </a:lnTo>
                <a:lnTo>
                  <a:pt x="0" y="1363345"/>
                </a:lnTo>
                <a:lnTo>
                  <a:pt x="0" y="0"/>
                </a:lnTo>
                <a:close/>
              </a:path>
            </a:pathLst>
          </a:custGeom>
          <a:ln w="25400">
            <a:solidFill>
              <a:srgbClr val="061D4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object 19"/>
          <p:cNvSpPr txBox="1"/>
          <p:nvPr/>
        </p:nvSpPr>
        <p:spPr>
          <a:xfrm>
            <a:off x="3238558" y="4989067"/>
            <a:ext cx="2696210" cy="139446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2135"/>
              </a:lnSpc>
              <a:spcBef>
                <a:spcPts val="100"/>
              </a:spcBef>
              <a:spcAft>
                <a:spcPts val="0"/>
              </a:spcAft>
              <a:buClrTx/>
              <a:buSzTx/>
              <a:buFontTx/>
              <a:buNone/>
              <a:tabLst/>
              <a:defRPr/>
            </a:pPr>
            <a:r>
              <a:rPr kumimoji="0" sz="1800" b="1" i="0" u="none" strike="noStrike" kern="1200" cap="none" spc="-5" normalizeH="0" baseline="0" noProof="0" dirty="0">
                <a:ln>
                  <a:noFill/>
                </a:ln>
                <a:solidFill>
                  <a:srgbClr val="061D48"/>
                </a:solidFill>
                <a:effectLst/>
                <a:uLnTx/>
                <a:uFillTx/>
                <a:latin typeface="Calibri"/>
                <a:ea typeface="+mn-ea"/>
                <a:cs typeface="Calibri"/>
              </a:rPr>
              <a:t>NEUROMORPHIC</a:t>
            </a:r>
            <a:r>
              <a:rPr kumimoji="0" sz="1800" b="1" i="0" u="none" strike="noStrike" kern="1200" cap="none" spc="-30" normalizeH="0" baseline="0" noProof="0" dirty="0">
                <a:ln>
                  <a:noFill/>
                </a:ln>
                <a:solidFill>
                  <a:srgbClr val="061D48"/>
                </a:solidFill>
                <a:effectLst/>
                <a:uLnTx/>
                <a:uFillTx/>
                <a:latin typeface="Calibri"/>
                <a:ea typeface="+mn-ea"/>
                <a:cs typeface="Calibri"/>
              </a:rPr>
              <a:t> </a:t>
            </a:r>
            <a:r>
              <a:rPr kumimoji="0" sz="1800" b="1" i="0" u="none" strike="noStrike" kern="1200" cap="none" spc="-5" normalizeH="0" baseline="0" noProof="0" dirty="0">
                <a:ln>
                  <a:noFill/>
                </a:ln>
                <a:solidFill>
                  <a:srgbClr val="061D48"/>
                </a:solidFill>
                <a:effectLst/>
                <a:uLnTx/>
                <a:uFillTx/>
                <a:latin typeface="Calibri"/>
                <a:ea typeface="+mn-ea"/>
                <a:cs typeface="Calibri"/>
              </a:rPr>
              <a:t>CHIP</a:t>
            </a:r>
            <a:r>
              <a:rPr kumimoji="0" sz="1800" b="1" i="0" u="none" strike="noStrike" kern="1200" cap="none" spc="-1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185420" lvl="0" indent="0" algn="l" defTabSz="914400" rtl="0" eaLnBrk="1" fontAlgn="auto" latinLnBrk="0" hangingPunct="1">
              <a:lnSpc>
                <a:spcPts val="2180"/>
              </a:lnSpc>
              <a:spcBef>
                <a:spcPts val="30"/>
              </a:spcBef>
              <a:spcAft>
                <a:spcPts val="0"/>
              </a:spcAft>
              <a:buClrTx/>
              <a:buSzTx/>
              <a:buFontTx/>
              <a:buNone/>
              <a:tabLst/>
              <a:defRPr/>
            </a:pPr>
            <a:r>
              <a:rPr kumimoji="0" sz="1800" b="0" i="0" u="none" strike="noStrike" kern="1200" cap="none" spc="-5" normalizeH="0" baseline="0" noProof="0" dirty="0">
                <a:ln>
                  <a:noFill/>
                </a:ln>
                <a:solidFill>
                  <a:srgbClr val="061D48"/>
                </a:solidFill>
                <a:effectLst/>
                <a:uLnTx/>
                <a:uFillTx/>
                <a:latin typeface="Calibri"/>
                <a:ea typeface="+mn-ea"/>
                <a:cs typeface="Calibri"/>
              </a:rPr>
              <a:t>computer</a:t>
            </a:r>
            <a:r>
              <a:rPr kumimoji="0" sz="1800" b="0" i="0" u="none" strike="noStrike" kern="1200" cap="none" spc="-30"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chip</a:t>
            </a:r>
            <a:r>
              <a:rPr kumimoji="0" sz="1800" b="0" i="0" u="none" strike="noStrike" kern="1200" cap="none" spc="-20"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designed</a:t>
            </a:r>
            <a:r>
              <a:rPr kumimoji="0" sz="1800" b="0" i="0" u="none" strike="noStrike" kern="1200" cap="none" spc="-2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to </a:t>
            </a:r>
            <a:r>
              <a:rPr kumimoji="0" sz="1800" b="0" i="0" u="none" strike="noStrike" kern="1200" cap="none" spc="-390"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act</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as</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 </a:t>
            </a:r>
            <a:r>
              <a:rPr kumimoji="0" sz="1800" b="0" i="0" u="none" strike="noStrike" kern="1200" cap="none" spc="-10" normalizeH="0" baseline="0" noProof="0" dirty="0">
                <a:ln>
                  <a:noFill/>
                </a:ln>
                <a:solidFill>
                  <a:srgbClr val="061D48"/>
                </a:solidFill>
                <a:effectLst/>
                <a:uLnTx/>
                <a:uFillTx/>
                <a:latin typeface="Calibri"/>
                <a:ea typeface="+mn-ea"/>
                <a:cs typeface="Calibri"/>
              </a:rPr>
              <a:t>neural</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10" normalizeH="0" baseline="0" noProof="0" dirty="0">
                <a:ln>
                  <a:noFill/>
                </a:ln>
                <a:solidFill>
                  <a:srgbClr val="061D48"/>
                </a:solidFill>
                <a:effectLst/>
                <a:uLnTx/>
                <a:uFillTx/>
                <a:latin typeface="Calibri"/>
                <a:ea typeface="+mn-ea"/>
                <a:cs typeface="Calibri"/>
              </a:rPr>
              <a:t>network.</a:t>
            </a:r>
            <a:r>
              <a:rPr kumimoji="0" sz="1800" b="0" i="0" u="none" strike="noStrike" kern="1200" cap="none" spc="-5" normalizeH="0" baseline="0" noProof="0" dirty="0">
                <a:ln>
                  <a:noFill/>
                </a:ln>
                <a:solidFill>
                  <a:srgbClr val="061D48"/>
                </a:solidFill>
                <a:effectLst/>
                <a:uLnTx/>
                <a:uFillTx/>
                <a:latin typeface="Calibri"/>
                <a:ea typeface="+mn-ea"/>
                <a:cs typeface="Calibri"/>
              </a:rPr>
              <a:t> It</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2700" marR="5080" lvl="0" indent="0" algn="l" defTabSz="914400" rtl="0" eaLnBrk="1" fontAlgn="auto" latinLnBrk="0" hangingPunct="1">
              <a:lnSpc>
                <a:spcPts val="2110"/>
              </a:lnSpc>
              <a:spcBef>
                <a:spcPts val="90"/>
              </a:spcBef>
              <a:spcAft>
                <a:spcPts val="0"/>
              </a:spcAft>
              <a:buClrTx/>
              <a:buSzTx/>
              <a:buFontTx/>
              <a:buNone/>
              <a:tabLst/>
              <a:defRPr/>
            </a:pPr>
            <a:r>
              <a:rPr kumimoji="0" sz="1800" b="0" i="0" u="none" strike="noStrike" kern="1200" cap="none" spc="-5" normalizeH="0" baseline="0" noProof="0" dirty="0">
                <a:ln>
                  <a:noFill/>
                </a:ln>
                <a:solidFill>
                  <a:srgbClr val="061D48"/>
                </a:solidFill>
                <a:effectLst/>
                <a:uLnTx/>
                <a:uFillTx/>
                <a:latin typeface="Calibri"/>
                <a:ea typeface="+mn-ea"/>
                <a:cs typeface="Calibri"/>
              </a:rPr>
              <a:t>can </a:t>
            </a:r>
            <a:r>
              <a:rPr kumimoji="0" sz="1800" b="0" i="0" u="none" strike="noStrike" kern="1200" cap="none" spc="0" normalizeH="0" baseline="0" noProof="0" dirty="0">
                <a:ln>
                  <a:noFill/>
                </a:ln>
                <a:solidFill>
                  <a:srgbClr val="061D48"/>
                </a:solidFill>
                <a:effectLst/>
                <a:uLnTx/>
                <a:uFillTx/>
                <a:latin typeface="Calibri"/>
                <a:ea typeface="+mn-ea"/>
                <a:cs typeface="Calibri"/>
              </a:rPr>
              <a:t>be </a:t>
            </a:r>
            <a:r>
              <a:rPr kumimoji="0" sz="1800" b="0" i="0" u="none" strike="noStrike" kern="1200" cap="none" spc="-5" normalizeH="0" baseline="0" noProof="0" dirty="0">
                <a:ln>
                  <a:noFill/>
                </a:ln>
                <a:solidFill>
                  <a:srgbClr val="061D48"/>
                </a:solidFill>
                <a:effectLst/>
                <a:uLnTx/>
                <a:uFillTx/>
                <a:latin typeface="Calibri"/>
                <a:ea typeface="+mn-ea"/>
                <a:cs typeface="Calibri"/>
              </a:rPr>
              <a:t>analogue, digital, </a:t>
            </a:r>
            <a:r>
              <a:rPr kumimoji="0" sz="1800" b="0" i="0" u="none" strike="noStrike" kern="1200" cap="none" spc="0" normalizeH="0" baseline="0" noProof="0" dirty="0">
                <a:ln>
                  <a:noFill/>
                </a:ln>
                <a:solidFill>
                  <a:srgbClr val="061D48"/>
                </a:solidFill>
                <a:effectLst/>
                <a:uLnTx/>
                <a:uFillTx/>
                <a:latin typeface="Calibri"/>
                <a:ea typeface="+mn-ea"/>
                <a:cs typeface="Calibri"/>
              </a:rPr>
              <a:t>or a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combination.</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20" name="object 20"/>
          <p:cNvSpPr txBox="1"/>
          <p:nvPr/>
        </p:nvSpPr>
        <p:spPr>
          <a:xfrm>
            <a:off x="3165914" y="2930207"/>
            <a:ext cx="2926080" cy="1995805"/>
          </a:xfrm>
          <a:prstGeom prst="rect">
            <a:avLst/>
          </a:prstGeom>
          <a:ln w="25400">
            <a:solidFill>
              <a:srgbClr val="061D48"/>
            </a:solidFill>
          </a:ln>
        </p:spPr>
        <p:txBody>
          <a:bodyPr vert="horz" wrap="square" lIns="0" tIns="27940" rIns="0" bIns="0" rtlCol="0">
            <a:spAutoFit/>
          </a:bodyPr>
          <a:lstStyle/>
          <a:p>
            <a:pPr marL="90805" marR="293370" lvl="0" indent="0" algn="l" defTabSz="914400" rtl="0" eaLnBrk="1" fontAlgn="auto" latinLnBrk="0" hangingPunct="1">
              <a:lnSpc>
                <a:spcPct val="99400"/>
              </a:lnSpc>
              <a:spcBef>
                <a:spcPts val="220"/>
              </a:spcBef>
              <a:spcAft>
                <a:spcPts val="0"/>
              </a:spcAft>
              <a:buClrTx/>
              <a:buSzTx/>
              <a:buFontTx/>
              <a:buNone/>
              <a:tabLst/>
              <a:defRPr/>
            </a:pPr>
            <a:r>
              <a:rPr kumimoji="0" sz="1800" b="1" i="0" u="none" strike="noStrike" kern="1200" cap="none" spc="-5" normalizeH="0" baseline="0" noProof="0" dirty="0">
                <a:ln>
                  <a:noFill/>
                </a:ln>
                <a:solidFill>
                  <a:srgbClr val="061D48"/>
                </a:solidFill>
                <a:effectLst/>
                <a:uLnTx/>
                <a:uFillTx/>
                <a:latin typeface="Calibri"/>
                <a:ea typeface="+mn-ea"/>
                <a:cs typeface="Calibri"/>
              </a:rPr>
              <a:t>TURING </a:t>
            </a:r>
            <a:r>
              <a:rPr kumimoji="0" sz="1800" b="1" i="0" u="none" strike="noStrike" kern="1200" cap="none" spc="-15" normalizeH="0" baseline="0" noProof="0" dirty="0">
                <a:ln>
                  <a:noFill/>
                </a:ln>
                <a:solidFill>
                  <a:srgbClr val="061D48"/>
                </a:solidFill>
                <a:effectLst/>
                <a:uLnTx/>
                <a:uFillTx/>
                <a:latin typeface="Calibri"/>
                <a:ea typeface="+mn-ea"/>
                <a:cs typeface="Calibri"/>
              </a:rPr>
              <a:t>TEST</a:t>
            </a:r>
            <a:r>
              <a:rPr kumimoji="0" sz="1800" b="1"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A</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test</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0" normalizeH="0" baseline="0" noProof="0" dirty="0">
                <a:ln>
                  <a:noFill/>
                </a:ln>
                <a:solidFill>
                  <a:srgbClr val="061D48"/>
                </a:solidFill>
                <a:effectLst/>
                <a:uLnTx/>
                <a:uFillTx/>
                <a:latin typeface="Calibri"/>
                <a:ea typeface="+mn-ea"/>
                <a:cs typeface="Calibri"/>
              </a:rPr>
              <a:t>of</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30" normalizeH="0" baseline="0" noProof="0" dirty="0">
                <a:ln>
                  <a:noFill/>
                </a:ln>
                <a:solidFill>
                  <a:srgbClr val="061D48"/>
                </a:solidFill>
                <a:effectLst/>
                <a:uLnTx/>
                <a:uFillTx/>
                <a:latin typeface="Calibri"/>
                <a:ea typeface="+mn-ea"/>
                <a:cs typeface="Calibri"/>
              </a:rPr>
              <a:t>AI’s </a:t>
            </a:r>
            <a:r>
              <a:rPr kumimoji="0" sz="1800" b="0" i="0" u="none" strike="noStrike" kern="1200" cap="none" spc="-2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ability </a:t>
            </a:r>
            <a:r>
              <a:rPr kumimoji="0" sz="1800" b="0" i="0" u="none" strike="noStrike" kern="1200" cap="none" spc="-15" normalizeH="0" baseline="0" noProof="0" dirty="0">
                <a:ln>
                  <a:noFill/>
                </a:ln>
                <a:solidFill>
                  <a:srgbClr val="061D48"/>
                </a:solidFill>
                <a:effectLst/>
                <a:uLnTx/>
                <a:uFillTx/>
                <a:latin typeface="Calibri"/>
                <a:ea typeface="+mn-ea"/>
                <a:cs typeface="Calibri"/>
              </a:rPr>
              <a:t>to </a:t>
            </a:r>
            <a:r>
              <a:rPr kumimoji="0" sz="1800" b="0" i="0" u="none" strike="noStrike" kern="1200" cap="none" spc="0" normalizeH="0" baseline="0" noProof="0" dirty="0">
                <a:ln>
                  <a:noFill/>
                </a:ln>
                <a:solidFill>
                  <a:srgbClr val="061D48"/>
                </a:solidFill>
                <a:effectLst/>
                <a:uLnTx/>
                <a:uFillTx/>
                <a:latin typeface="Calibri"/>
                <a:ea typeface="+mn-ea"/>
                <a:cs typeface="Calibri"/>
              </a:rPr>
              <a:t>pass as human. </a:t>
            </a:r>
            <a:r>
              <a:rPr kumimoji="0" sz="1800" b="0" i="0" u="none" strike="noStrike" kern="1200" cap="none" spc="-5" normalizeH="0" baseline="0" noProof="0" dirty="0">
                <a:ln>
                  <a:noFill/>
                </a:ln>
                <a:solidFill>
                  <a:srgbClr val="061D48"/>
                </a:solidFill>
                <a:effectLst/>
                <a:uLnTx/>
                <a:uFillTx/>
                <a:latin typeface="Calibri"/>
                <a:ea typeface="+mn-ea"/>
                <a:cs typeface="Calibri"/>
              </a:rPr>
              <a:t>In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Alan</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20" normalizeH="0" baseline="0" noProof="0" dirty="0">
                <a:ln>
                  <a:noFill/>
                </a:ln>
                <a:solidFill>
                  <a:srgbClr val="061D48"/>
                </a:solidFill>
                <a:effectLst/>
                <a:uLnTx/>
                <a:uFillTx/>
                <a:latin typeface="Calibri"/>
                <a:ea typeface="+mn-ea"/>
                <a:cs typeface="Calibri"/>
              </a:rPr>
              <a:t>Turing’s</a:t>
            </a:r>
            <a:r>
              <a:rPr kumimoji="0" sz="1800" b="0" i="0" u="none" strike="noStrike" kern="1200" cap="none" spc="-5" normalizeH="0" baseline="0" noProof="0" dirty="0">
                <a:ln>
                  <a:noFill/>
                </a:ln>
                <a:solidFill>
                  <a:srgbClr val="061D48"/>
                </a:solidFill>
                <a:effectLst/>
                <a:uLnTx/>
                <a:uFillTx/>
                <a:latin typeface="Calibri"/>
                <a:ea typeface="+mn-ea"/>
                <a:cs typeface="Calibri"/>
              </a:rPr>
              <a:t> original </a:t>
            </a:r>
            <a:r>
              <a:rPr kumimoji="0" sz="1800" b="0" i="0" u="none" strike="noStrike" kern="1200" cap="none" spc="0"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conception, </a:t>
            </a:r>
            <a:r>
              <a:rPr kumimoji="0" sz="1800" b="0" i="0" u="none" strike="noStrike" kern="1200" cap="none" spc="0" normalizeH="0" baseline="0" noProof="0" dirty="0">
                <a:ln>
                  <a:noFill/>
                </a:ln>
                <a:solidFill>
                  <a:srgbClr val="061D48"/>
                </a:solidFill>
                <a:effectLst/>
                <a:uLnTx/>
                <a:uFillTx/>
                <a:latin typeface="Calibri"/>
                <a:ea typeface="+mn-ea"/>
                <a:cs typeface="Calibri"/>
              </a:rPr>
              <a:t>an </a:t>
            </a:r>
            <a:r>
              <a:rPr kumimoji="0" sz="1800" b="0" i="0" u="none" strike="noStrike" kern="1200" cap="none" spc="-5" normalizeH="0" baseline="0" noProof="0" dirty="0">
                <a:ln>
                  <a:noFill/>
                </a:ln>
                <a:solidFill>
                  <a:srgbClr val="061D48"/>
                </a:solidFill>
                <a:effectLst/>
                <a:uLnTx/>
                <a:uFillTx/>
                <a:latin typeface="Calibri"/>
                <a:ea typeface="+mn-ea"/>
                <a:cs typeface="Calibri"/>
              </a:rPr>
              <a:t>AI would </a:t>
            </a:r>
            <a:r>
              <a:rPr kumimoji="0" sz="1800" b="0" i="0" u="none" strike="noStrike" kern="1200" cap="none" spc="0" normalizeH="0" baseline="0" noProof="0" dirty="0">
                <a:ln>
                  <a:noFill/>
                </a:ln>
                <a:solidFill>
                  <a:srgbClr val="061D48"/>
                </a:solidFill>
                <a:effectLst/>
                <a:uLnTx/>
                <a:uFillTx/>
                <a:latin typeface="Calibri"/>
                <a:ea typeface="+mn-ea"/>
                <a:cs typeface="Calibri"/>
              </a:rPr>
              <a:t>be </a:t>
            </a:r>
            <a:r>
              <a:rPr kumimoji="0" sz="1800" b="0" i="0" u="none" strike="noStrike" kern="1200" cap="none" spc="-39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judged</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5" normalizeH="0" baseline="0" noProof="0" dirty="0">
                <a:ln>
                  <a:noFill/>
                </a:ln>
                <a:solidFill>
                  <a:srgbClr val="061D48"/>
                </a:solidFill>
                <a:effectLst/>
                <a:uLnTx/>
                <a:uFillTx/>
                <a:latin typeface="Calibri"/>
                <a:ea typeface="+mn-ea"/>
                <a:cs typeface="Calibri"/>
              </a:rPr>
              <a:t>by its ability </a:t>
            </a:r>
            <a:r>
              <a:rPr kumimoji="0" sz="1800" b="0" i="0" u="none" strike="noStrike" kern="1200" cap="none" spc="-15" normalizeH="0" baseline="0" noProof="0" dirty="0">
                <a:ln>
                  <a:noFill/>
                </a:ln>
                <a:solidFill>
                  <a:srgbClr val="061D48"/>
                </a:solidFill>
                <a:effectLst/>
                <a:uLnTx/>
                <a:uFillTx/>
                <a:latin typeface="Calibri"/>
                <a:ea typeface="+mn-ea"/>
                <a:cs typeface="Calibri"/>
              </a:rPr>
              <a:t>to </a:t>
            </a:r>
            <a:r>
              <a:rPr kumimoji="0" sz="1800" b="0" i="0" u="none" strike="noStrike" kern="1200" cap="none" spc="-10"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converse</a:t>
            </a:r>
            <a:r>
              <a:rPr kumimoji="0" sz="1800" b="0" i="0" u="none" strike="noStrike" kern="1200" cap="none" spc="-5" normalizeH="0" baseline="0" noProof="0" dirty="0">
                <a:ln>
                  <a:noFill/>
                </a:ln>
                <a:solidFill>
                  <a:srgbClr val="061D48"/>
                </a:solidFill>
                <a:effectLst/>
                <a:uLnTx/>
                <a:uFillTx/>
                <a:latin typeface="Calibri"/>
                <a:ea typeface="+mn-ea"/>
                <a:cs typeface="Calibri"/>
              </a:rPr>
              <a:t> through </a:t>
            </a:r>
            <a:r>
              <a:rPr kumimoji="0" sz="1800" b="0" i="0" u="none" strike="noStrike" kern="1200" cap="none" spc="-10" normalizeH="0" baseline="0" noProof="0" dirty="0">
                <a:ln>
                  <a:noFill/>
                </a:ln>
                <a:solidFill>
                  <a:srgbClr val="061D48"/>
                </a:solidFill>
                <a:effectLst/>
                <a:uLnTx/>
                <a:uFillTx/>
                <a:latin typeface="Calibri"/>
                <a:ea typeface="+mn-ea"/>
                <a:cs typeface="Calibri"/>
              </a:rPr>
              <a:t>written </a:t>
            </a:r>
            <a:r>
              <a:rPr kumimoji="0" sz="1800" b="0" i="0" u="none" strike="noStrike" kern="1200" cap="none" spc="-5" normalizeH="0" baseline="0" noProof="0" dirty="0">
                <a:ln>
                  <a:noFill/>
                </a:ln>
                <a:solidFill>
                  <a:srgbClr val="061D48"/>
                </a:solidFill>
                <a:effectLst/>
                <a:uLnTx/>
                <a:uFillTx/>
                <a:latin typeface="Calibri"/>
                <a:ea typeface="+mn-ea"/>
                <a:cs typeface="Calibri"/>
              </a:rPr>
              <a:t> </a:t>
            </a:r>
            <a:r>
              <a:rPr kumimoji="0" sz="1800" b="0" i="0" u="none" strike="noStrike" kern="1200" cap="none" spc="-15" normalizeH="0" baseline="0" noProof="0" dirty="0">
                <a:ln>
                  <a:noFill/>
                </a:ln>
                <a:solidFill>
                  <a:srgbClr val="061D48"/>
                </a:solidFill>
                <a:effectLst/>
                <a:uLnTx/>
                <a:uFillTx/>
                <a:latin typeface="Calibri"/>
                <a:ea typeface="+mn-ea"/>
                <a:cs typeface="Calibri"/>
              </a:rPr>
              <a:t>text.</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80219-A47E-4442-B591-6C88AA97CB5C}"/>
              </a:ext>
            </a:extLst>
          </p:cNvPr>
          <p:cNvSpPr>
            <a:spLocks noGrp="1"/>
          </p:cNvSpPr>
          <p:nvPr>
            <p:ph type="title"/>
          </p:nvPr>
        </p:nvSpPr>
        <p:spPr/>
        <p:txBody>
          <a:bodyPr/>
          <a:lstStyle/>
          <a:p>
            <a:r>
              <a:rPr lang="en-US" b="1" dirty="0"/>
              <a:t>Machine learning </a:t>
            </a:r>
            <a:br>
              <a:rPr lang="en-US" dirty="0"/>
            </a:br>
            <a:endParaRPr lang="en-US" dirty="0"/>
          </a:p>
        </p:txBody>
      </p:sp>
      <p:sp>
        <p:nvSpPr>
          <p:cNvPr id="3" name="Content Placeholder 2">
            <a:extLst>
              <a:ext uri="{FF2B5EF4-FFF2-40B4-BE49-F238E27FC236}">
                <a16:creationId xmlns:a16="http://schemas.microsoft.com/office/drawing/2014/main" id="{3D14A267-3B89-4141-ABC9-E2A3028F80E0}"/>
              </a:ext>
            </a:extLst>
          </p:cNvPr>
          <p:cNvSpPr>
            <a:spLocks noGrp="1"/>
          </p:cNvSpPr>
          <p:nvPr>
            <p:ph idx="1"/>
          </p:nvPr>
        </p:nvSpPr>
        <p:spPr/>
        <p:txBody>
          <a:bodyPr>
            <a:normAutofit/>
          </a:bodyPr>
          <a:lstStyle/>
          <a:p>
            <a:r>
              <a:rPr lang="en-US" sz="2000" dirty="0"/>
              <a:t>Machine learning is a subset of AI, which uses algorithms that learn from data to make predictions. These predictions can be generated through supervised learning, where algorithms learn patterns from existing data, or unsupervised learning, where they discover general patterns in data. ML models can predict numerical values based on historical data, categorize events as true or false, and cluster data points based on commonalities.</a:t>
            </a:r>
          </a:p>
          <a:p>
            <a:pPr marL="0" indent="0">
              <a:buNone/>
            </a:pPr>
            <a:endParaRPr lang="en-US" dirty="0"/>
          </a:p>
        </p:txBody>
      </p:sp>
      <p:pic>
        <p:nvPicPr>
          <p:cNvPr id="4" name="object 5">
            <a:extLst>
              <a:ext uri="{FF2B5EF4-FFF2-40B4-BE49-F238E27FC236}">
                <a16:creationId xmlns:a16="http://schemas.microsoft.com/office/drawing/2014/main" id="{2ABAB302-C3B4-46C1-913F-6FFE485DBE20}"/>
              </a:ext>
            </a:extLst>
          </p:cNvPr>
          <p:cNvPicPr/>
          <p:nvPr/>
        </p:nvPicPr>
        <p:blipFill>
          <a:blip r:embed="rId2" cstate="print"/>
          <a:stretch>
            <a:fillRect/>
          </a:stretch>
        </p:blipFill>
        <p:spPr>
          <a:xfrm>
            <a:off x="3003649" y="3429000"/>
            <a:ext cx="5377026" cy="3066158"/>
          </a:xfrm>
          <a:prstGeom prst="rect">
            <a:avLst/>
          </a:prstGeom>
        </p:spPr>
      </p:pic>
    </p:spTree>
    <p:extLst>
      <p:ext uri="{BB962C8B-B14F-4D97-AF65-F5344CB8AC3E}">
        <p14:creationId xmlns:p14="http://schemas.microsoft.com/office/powerpoint/2010/main" val="2686838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15A15-BD5D-4DA0-96A7-9B098B77FD2F}"/>
              </a:ext>
            </a:extLst>
          </p:cNvPr>
          <p:cNvSpPr>
            <a:spLocks noGrp="1"/>
          </p:cNvSpPr>
          <p:nvPr>
            <p:ph type="title"/>
          </p:nvPr>
        </p:nvSpPr>
        <p:spPr/>
        <p:txBody>
          <a:bodyPr/>
          <a:lstStyle/>
          <a:p>
            <a:r>
              <a:rPr lang="en-US" b="1" dirty="0"/>
              <a:t>Deep learning</a:t>
            </a:r>
            <a:endParaRPr lang="en-US" dirty="0"/>
          </a:p>
        </p:txBody>
      </p:sp>
      <p:sp>
        <p:nvSpPr>
          <p:cNvPr id="3" name="Content Placeholder 2">
            <a:extLst>
              <a:ext uri="{FF2B5EF4-FFF2-40B4-BE49-F238E27FC236}">
                <a16:creationId xmlns:a16="http://schemas.microsoft.com/office/drawing/2014/main" id="{1A565A35-ACDF-4D38-8692-22C3C4E0ED21}"/>
              </a:ext>
            </a:extLst>
          </p:cNvPr>
          <p:cNvSpPr>
            <a:spLocks noGrp="1"/>
          </p:cNvSpPr>
          <p:nvPr>
            <p:ph idx="1"/>
          </p:nvPr>
        </p:nvSpPr>
        <p:spPr>
          <a:xfrm>
            <a:off x="838200" y="1825625"/>
            <a:ext cx="10515600" cy="1603375"/>
          </a:xfrm>
        </p:spPr>
        <p:txBody>
          <a:bodyPr>
            <a:normAutofit/>
          </a:bodyPr>
          <a:lstStyle/>
          <a:p>
            <a:r>
              <a:rPr lang="en-US" sz="2000" dirty="0"/>
              <a:t>Deep learning, on the other hand, is a subfield of machine learning dealing with algorithms based essentially on multi-layered artificial neural networks (ANN) that are inspired by the structure of the human brain.</a:t>
            </a:r>
          </a:p>
        </p:txBody>
      </p:sp>
      <p:pic>
        <p:nvPicPr>
          <p:cNvPr id="1028" name="Picture 4" descr="Deep Learning vs Machine Learning: The Ultimate Battle.">
            <a:extLst>
              <a:ext uri="{FF2B5EF4-FFF2-40B4-BE49-F238E27FC236}">
                <a16:creationId xmlns:a16="http://schemas.microsoft.com/office/drawing/2014/main" id="{32EA7B16-54E2-4679-B8DA-EC49057B28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7871" y="2719981"/>
            <a:ext cx="5030525" cy="3772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11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1FC6A-9F32-4A2B-A64A-277F06176128}"/>
              </a:ext>
            </a:extLst>
          </p:cNvPr>
          <p:cNvSpPr>
            <a:spLocks noGrp="1"/>
          </p:cNvSpPr>
          <p:nvPr>
            <p:ph type="title"/>
          </p:nvPr>
        </p:nvSpPr>
        <p:spPr/>
        <p:txBody>
          <a:bodyPr/>
          <a:lstStyle/>
          <a:p>
            <a:r>
              <a:rPr lang="en-US" dirty="0"/>
              <a:t>Reference</a:t>
            </a:r>
          </a:p>
        </p:txBody>
      </p:sp>
      <p:sp>
        <p:nvSpPr>
          <p:cNvPr id="3" name="Content Placeholder 2">
            <a:extLst>
              <a:ext uri="{FF2B5EF4-FFF2-40B4-BE49-F238E27FC236}">
                <a16:creationId xmlns:a16="http://schemas.microsoft.com/office/drawing/2014/main" id="{0CC43D85-B831-4557-A266-90BF731FE22C}"/>
              </a:ext>
            </a:extLst>
          </p:cNvPr>
          <p:cNvSpPr>
            <a:spLocks noGrp="1"/>
          </p:cNvSpPr>
          <p:nvPr>
            <p:ph idx="1"/>
          </p:nvPr>
        </p:nvSpPr>
        <p:spPr>
          <a:xfrm>
            <a:off x="838200" y="1478943"/>
            <a:ext cx="10515600" cy="4698020"/>
          </a:xfrm>
        </p:spPr>
        <p:txBody>
          <a:bodyPr/>
          <a:lstStyle/>
          <a:p>
            <a:r>
              <a:rPr lang="en-US" sz="2000" dirty="0"/>
              <a:t>(</a:t>
            </a:r>
            <a:r>
              <a:rPr lang="en-US" sz="2000" dirty="0" err="1"/>
              <a:t>DataCamp</a:t>
            </a:r>
            <a:r>
              <a:rPr lang="en-US" sz="2000" dirty="0"/>
              <a:t>. (n.d.). What is Machine Learning? Retrieved from </a:t>
            </a:r>
            <a:r>
              <a:rPr lang="en-US" sz="2000" dirty="0">
                <a:hlinkClick r:id="rId2"/>
              </a:rPr>
              <a:t>https://www.datacamp.com/blog/what-is-machine-learning</a:t>
            </a:r>
            <a:r>
              <a:rPr lang="en-US" sz="2000" dirty="0"/>
              <a:t>)</a:t>
            </a:r>
          </a:p>
          <a:p>
            <a:r>
              <a:rPr lang="en-US" sz="2000" u="sng" spc="55" dirty="0">
                <a:solidFill>
                  <a:srgbClr val="0563C1"/>
                </a:solidFill>
                <a:uFill>
                  <a:solidFill>
                    <a:srgbClr val="0563C1"/>
                  </a:solidFill>
                </a:uFill>
                <a:latin typeface="Trebuchet MS"/>
                <a:cs typeface="Trebuchet MS"/>
              </a:rPr>
              <a:t>https://machinelearningmastery.com/how-to-develop-a- </a:t>
            </a:r>
            <a:r>
              <a:rPr lang="en-US" sz="2000" spc="60" dirty="0">
                <a:solidFill>
                  <a:srgbClr val="0563C1"/>
                </a:solidFill>
                <a:latin typeface="Trebuchet MS"/>
                <a:cs typeface="Trebuchet MS"/>
              </a:rPr>
              <a:t> </a:t>
            </a:r>
            <a:r>
              <a:rPr lang="en-US" sz="2000" u="sng" spc="65" dirty="0">
                <a:solidFill>
                  <a:srgbClr val="0563C1"/>
                </a:solidFill>
                <a:uFill>
                  <a:solidFill>
                    <a:srgbClr val="0563C1"/>
                  </a:solidFill>
                </a:uFill>
                <a:latin typeface="Trebuchet MS"/>
                <a:cs typeface="Trebuchet MS"/>
              </a:rPr>
              <a:t>convolutional-neural-network-to-classify-photos-of-dogs-and- </a:t>
            </a:r>
            <a:r>
              <a:rPr lang="en-US" sz="2000" spc="-710" dirty="0">
                <a:solidFill>
                  <a:srgbClr val="0563C1"/>
                </a:solidFill>
                <a:latin typeface="Trebuchet MS"/>
                <a:cs typeface="Trebuchet MS"/>
              </a:rPr>
              <a:t> </a:t>
            </a:r>
            <a:r>
              <a:rPr lang="en-US" sz="2000" u="sng" spc="75" dirty="0">
                <a:solidFill>
                  <a:srgbClr val="0563C1"/>
                </a:solidFill>
                <a:uFill>
                  <a:solidFill>
                    <a:srgbClr val="0563C1"/>
                  </a:solidFill>
                </a:uFill>
                <a:latin typeface="Trebuchet MS"/>
                <a:cs typeface="Trebuchet MS"/>
              </a:rPr>
              <a:t>cats/</a:t>
            </a:r>
          </a:p>
          <a:p>
            <a:r>
              <a:rPr lang="en-US" sz="2000" u="sng" spc="-35" dirty="0">
                <a:solidFill>
                  <a:srgbClr val="0563C1"/>
                </a:solidFill>
                <a:uFill>
                  <a:solidFill>
                    <a:srgbClr val="0563C1"/>
                  </a:solidFill>
                </a:uFill>
                <a:latin typeface="Trebuchet MS"/>
                <a:cs typeface="Trebuchet MS"/>
              </a:rPr>
              <a:t>ht</a:t>
            </a:r>
            <a:r>
              <a:rPr lang="en-US" sz="2000" u="sng" spc="-155" dirty="0">
                <a:solidFill>
                  <a:srgbClr val="0563C1"/>
                </a:solidFill>
                <a:uFill>
                  <a:solidFill>
                    <a:srgbClr val="0563C1"/>
                  </a:solidFill>
                </a:uFill>
                <a:latin typeface="Trebuchet MS"/>
                <a:cs typeface="Trebuchet MS"/>
              </a:rPr>
              <a:t>t</a:t>
            </a:r>
            <a:r>
              <a:rPr lang="en-US" sz="2000" u="sng" spc="130" dirty="0">
                <a:solidFill>
                  <a:srgbClr val="0563C1"/>
                </a:solidFill>
                <a:uFill>
                  <a:solidFill>
                    <a:srgbClr val="0563C1"/>
                  </a:solidFill>
                </a:uFill>
                <a:latin typeface="Trebuchet MS"/>
                <a:cs typeface="Trebuchet MS"/>
              </a:rPr>
              <a:t>p</a:t>
            </a:r>
            <a:r>
              <a:rPr lang="en-US" sz="2000" u="sng" spc="185" dirty="0">
                <a:solidFill>
                  <a:srgbClr val="0563C1"/>
                </a:solidFill>
                <a:uFill>
                  <a:solidFill>
                    <a:srgbClr val="0563C1"/>
                  </a:solidFill>
                </a:uFill>
                <a:latin typeface="Trebuchet MS"/>
                <a:cs typeface="Trebuchet MS"/>
              </a:rPr>
              <a:t>s</a:t>
            </a:r>
            <a:r>
              <a:rPr lang="en-US" sz="2000" u="sng" spc="-434" dirty="0">
                <a:solidFill>
                  <a:srgbClr val="0563C1"/>
                </a:solidFill>
                <a:uFill>
                  <a:solidFill>
                    <a:srgbClr val="0563C1"/>
                  </a:solidFill>
                </a:uFill>
                <a:latin typeface="Trebuchet MS"/>
                <a:cs typeface="Trebuchet MS"/>
              </a:rPr>
              <a:t>:</a:t>
            </a:r>
            <a:r>
              <a:rPr lang="en-US" sz="2000" u="sng" spc="125" dirty="0">
                <a:solidFill>
                  <a:srgbClr val="0563C1"/>
                </a:solidFill>
                <a:uFill>
                  <a:solidFill>
                    <a:srgbClr val="0563C1"/>
                  </a:solidFill>
                </a:uFill>
                <a:latin typeface="Trebuchet MS"/>
                <a:cs typeface="Trebuchet MS"/>
              </a:rPr>
              <a:t>//</a:t>
            </a:r>
            <a:r>
              <a:rPr lang="en-US" sz="2000" u="sng" spc="65" dirty="0">
                <a:solidFill>
                  <a:srgbClr val="0563C1"/>
                </a:solidFill>
                <a:uFill>
                  <a:solidFill>
                    <a:srgbClr val="0563C1"/>
                  </a:solidFill>
                </a:uFill>
                <a:latin typeface="Trebuchet MS"/>
                <a:cs typeface="Trebuchet MS"/>
              </a:rPr>
              <a:t>l</a:t>
            </a:r>
            <a:r>
              <a:rPr lang="en-US" sz="2000" u="sng" spc="95" dirty="0">
                <a:solidFill>
                  <a:srgbClr val="0563C1"/>
                </a:solidFill>
                <a:uFill>
                  <a:solidFill>
                    <a:srgbClr val="0563C1"/>
                  </a:solidFill>
                </a:uFill>
                <a:latin typeface="Trebuchet MS"/>
                <a:cs typeface="Trebuchet MS"/>
              </a:rPr>
              <a:t>e</a:t>
            </a:r>
            <a:r>
              <a:rPr lang="en-US" sz="2000" u="sng" spc="50" dirty="0">
                <a:solidFill>
                  <a:srgbClr val="0563C1"/>
                </a:solidFill>
                <a:uFill>
                  <a:solidFill>
                    <a:srgbClr val="0563C1"/>
                  </a:solidFill>
                </a:uFill>
                <a:latin typeface="Trebuchet MS"/>
                <a:cs typeface="Trebuchet MS"/>
              </a:rPr>
              <a:t>a</a:t>
            </a:r>
            <a:r>
              <a:rPr lang="en-US" sz="2000" u="sng" spc="-100" dirty="0">
                <a:solidFill>
                  <a:srgbClr val="0563C1"/>
                </a:solidFill>
                <a:uFill>
                  <a:solidFill>
                    <a:srgbClr val="0563C1"/>
                  </a:solidFill>
                </a:uFill>
                <a:latin typeface="Trebuchet MS"/>
                <a:cs typeface="Trebuchet MS"/>
              </a:rPr>
              <a:t>r</a:t>
            </a:r>
            <a:r>
              <a:rPr lang="en-US" sz="2000" u="sng" spc="-204" dirty="0">
                <a:solidFill>
                  <a:srgbClr val="0563C1"/>
                </a:solidFill>
                <a:uFill>
                  <a:solidFill>
                    <a:srgbClr val="0563C1"/>
                  </a:solidFill>
                </a:uFill>
                <a:latin typeface="Trebuchet MS"/>
                <a:cs typeface="Trebuchet MS"/>
              </a:rPr>
              <a:t>n</a:t>
            </a:r>
            <a:r>
              <a:rPr lang="en-US" sz="2000" u="sng" spc="-145" dirty="0">
                <a:solidFill>
                  <a:srgbClr val="0563C1"/>
                </a:solidFill>
                <a:uFill>
                  <a:solidFill>
                    <a:srgbClr val="0563C1"/>
                  </a:solidFill>
                </a:uFill>
                <a:latin typeface="Trebuchet MS"/>
                <a:cs typeface="Trebuchet MS"/>
              </a:rPr>
              <a:t>.</a:t>
            </a:r>
            <a:r>
              <a:rPr lang="en-US" sz="2000" u="sng" spc="200" dirty="0">
                <a:solidFill>
                  <a:srgbClr val="0563C1"/>
                </a:solidFill>
                <a:uFill>
                  <a:solidFill>
                    <a:srgbClr val="0563C1"/>
                  </a:solidFill>
                </a:uFill>
                <a:latin typeface="Trebuchet MS"/>
                <a:cs typeface="Trebuchet MS"/>
              </a:rPr>
              <a:t>m</a:t>
            </a:r>
            <a:r>
              <a:rPr lang="en-US" sz="2000" u="sng" spc="-165" dirty="0">
                <a:solidFill>
                  <a:srgbClr val="0563C1"/>
                </a:solidFill>
                <a:uFill>
                  <a:solidFill>
                    <a:srgbClr val="0563C1"/>
                  </a:solidFill>
                </a:uFill>
                <a:latin typeface="Trebuchet MS"/>
                <a:cs typeface="Trebuchet MS"/>
              </a:rPr>
              <a:t>i</a:t>
            </a:r>
            <a:r>
              <a:rPr lang="en-US" sz="2000" u="sng" spc="120" dirty="0">
                <a:solidFill>
                  <a:srgbClr val="0563C1"/>
                </a:solidFill>
                <a:uFill>
                  <a:solidFill>
                    <a:srgbClr val="0563C1"/>
                  </a:solidFill>
                </a:uFill>
                <a:latin typeface="Trebuchet MS"/>
                <a:cs typeface="Trebuchet MS"/>
              </a:rPr>
              <a:t>c</a:t>
            </a:r>
            <a:r>
              <a:rPr lang="en-US" sz="2000" u="sng" spc="-100" dirty="0">
                <a:solidFill>
                  <a:srgbClr val="0563C1"/>
                </a:solidFill>
                <a:uFill>
                  <a:solidFill>
                    <a:srgbClr val="0563C1"/>
                  </a:solidFill>
                </a:uFill>
                <a:latin typeface="Trebuchet MS"/>
                <a:cs typeface="Trebuchet MS"/>
              </a:rPr>
              <a:t>r</a:t>
            </a:r>
            <a:r>
              <a:rPr lang="en-US" sz="2000" u="sng" spc="135" dirty="0">
                <a:solidFill>
                  <a:srgbClr val="0563C1"/>
                </a:solidFill>
                <a:uFill>
                  <a:solidFill>
                    <a:srgbClr val="0563C1"/>
                  </a:solidFill>
                </a:uFill>
                <a:latin typeface="Trebuchet MS"/>
                <a:cs typeface="Trebuchet MS"/>
              </a:rPr>
              <a:t>o</a:t>
            </a:r>
            <a:r>
              <a:rPr lang="en-US" sz="2000" u="sng" spc="185" dirty="0">
                <a:solidFill>
                  <a:srgbClr val="0563C1"/>
                </a:solidFill>
                <a:uFill>
                  <a:solidFill>
                    <a:srgbClr val="0563C1"/>
                  </a:solidFill>
                </a:uFill>
                <a:latin typeface="Trebuchet MS"/>
                <a:cs typeface="Trebuchet MS"/>
              </a:rPr>
              <a:t>s</a:t>
            </a:r>
            <a:r>
              <a:rPr lang="en-US" sz="2000" u="sng" spc="135" dirty="0">
                <a:solidFill>
                  <a:srgbClr val="0563C1"/>
                </a:solidFill>
                <a:uFill>
                  <a:solidFill>
                    <a:srgbClr val="0563C1"/>
                  </a:solidFill>
                </a:uFill>
                <a:latin typeface="Trebuchet MS"/>
                <a:cs typeface="Trebuchet MS"/>
              </a:rPr>
              <a:t>o</a:t>
            </a:r>
            <a:r>
              <a:rPr lang="en-US" sz="2000" u="sng" spc="-105" dirty="0">
                <a:solidFill>
                  <a:srgbClr val="0563C1"/>
                </a:solidFill>
                <a:uFill>
                  <a:solidFill>
                    <a:srgbClr val="0563C1"/>
                  </a:solidFill>
                </a:uFill>
                <a:latin typeface="Trebuchet MS"/>
                <a:cs typeface="Trebuchet MS"/>
              </a:rPr>
              <a:t>f</a:t>
            </a:r>
            <a:r>
              <a:rPr lang="en-US" sz="2000" u="sng" spc="-155" dirty="0">
                <a:solidFill>
                  <a:srgbClr val="0563C1"/>
                </a:solidFill>
                <a:uFill>
                  <a:solidFill>
                    <a:srgbClr val="0563C1"/>
                  </a:solidFill>
                </a:uFill>
                <a:latin typeface="Trebuchet MS"/>
                <a:cs typeface="Trebuchet MS"/>
              </a:rPr>
              <a:t>t</a:t>
            </a:r>
            <a:r>
              <a:rPr lang="en-US" sz="2000" u="sng" spc="-434" dirty="0">
                <a:solidFill>
                  <a:srgbClr val="0563C1"/>
                </a:solidFill>
                <a:uFill>
                  <a:solidFill>
                    <a:srgbClr val="0563C1"/>
                  </a:solidFill>
                </a:uFill>
                <a:latin typeface="Trebuchet MS"/>
                <a:cs typeface="Trebuchet MS"/>
              </a:rPr>
              <a:t>.</a:t>
            </a:r>
            <a:r>
              <a:rPr lang="en-US" sz="2000" u="sng" spc="125" dirty="0">
                <a:solidFill>
                  <a:srgbClr val="0563C1"/>
                </a:solidFill>
                <a:uFill>
                  <a:solidFill>
                    <a:srgbClr val="0563C1"/>
                  </a:solidFill>
                </a:uFill>
                <a:latin typeface="Trebuchet MS"/>
                <a:cs typeface="Trebuchet MS"/>
              </a:rPr>
              <a:t>co</a:t>
            </a:r>
            <a:r>
              <a:rPr lang="en-US" sz="2000" u="sng" spc="200" dirty="0">
                <a:solidFill>
                  <a:srgbClr val="0563C1"/>
                </a:solidFill>
                <a:uFill>
                  <a:solidFill>
                    <a:srgbClr val="0563C1"/>
                  </a:solidFill>
                </a:uFill>
                <a:latin typeface="Trebuchet MS"/>
                <a:cs typeface="Trebuchet MS"/>
              </a:rPr>
              <a:t>m</a:t>
            </a:r>
            <a:r>
              <a:rPr lang="en-US" sz="2000" u="sng" spc="145" dirty="0">
                <a:solidFill>
                  <a:srgbClr val="0563C1"/>
                </a:solidFill>
                <a:uFill>
                  <a:solidFill>
                    <a:srgbClr val="0563C1"/>
                  </a:solidFill>
                </a:uFill>
                <a:latin typeface="Trebuchet MS"/>
                <a:cs typeface="Trebuchet MS"/>
              </a:rPr>
              <a:t>/e</a:t>
            </a:r>
            <a:r>
              <a:rPr lang="en-US" sz="2000" u="sng" spc="85" dirty="0">
                <a:solidFill>
                  <a:srgbClr val="0563C1"/>
                </a:solidFill>
                <a:uFill>
                  <a:solidFill>
                    <a:srgbClr val="0563C1"/>
                  </a:solidFill>
                </a:uFill>
                <a:latin typeface="Trebuchet MS"/>
                <a:cs typeface="Trebuchet MS"/>
              </a:rPr>
              <a:t>n</a:t>
            </a:r>
            <a:r>
              <a:rPr lang="en-US" sz="2000" u="sng" spc="125" dirty="0">
                <a:solidFill>
                  <a:srgbClr val="0563C1"/>
                </a:solidFill>
                <a:uFill>
                  <a:solidFill>
                    <a:srgbClr val="0563C1"/>
                  </a:solidFill>
                </a:uFill>
                <a:latin typeface="Trebuchet MS"/>
                <a:cs typeface="Trebuchet MS"/>
              </a:rPr>
              <a:t>-</a:t>
            </a:r>
            <a:r>
              <a:rPr lang="en-US" sz="2000" u="sng" spc="165" dirty="0">
                <a:solidFill>
                  <a:srgbClr val="0563C1"/>
                </a:solidFill>
                <a:uFill>
                  <a:solidFill>
                    <a:srgbClr val="0563C1"/>
                  </a:solidFill>
                </a:uFill>
                <a:latin typeface="Trebuchet MS"/>
                <a:cs typeface="Trebuchet MS"/>
              </a:rPr>
              <a:t>u</a:t>
            </a:r>
            <a:r>
              <a:rPr lang="en-US" sz="2000" u="sng" spc="125" dirty="0">
                <a:solidFill>
                  <a:srgbClr val="0563C1"/>
                </a:solidFill>
                <a:uFill>
                  <a:solidFill>
                    <a:srgbClr val="0563C1"/>
                  </a:solidFill>
                </a:uFill>
                <a:latin typeface="Trebuchet MS"/>
                <a:cs typeface="Trebuchet MS"/>
              </a:rPr>
              <a:t>s</a:t>
            </a:r>
            <a:r>
              <a:rPr lang="en-US" sz="2000" u="sng" spc="190" dirty="0">
                <a:solidFill>
                  <a:srgbClr val="0563C1"/>
                </a:solidFill>
                <a:uFill>
                  <a:solidFill>
                    <a:srgbClr val="0563C1"/>
                  </a:solidFill>
                </a:uFill>
                <a:latin typeface="Trebuchet MS"/>
                <a:cs typeface="Trebuchet MS"/>
              </a:rPr>
              <a:t>/</a:t>
            </a:r>
            <a:r>
              <a:rPr lang="en-US" sz="2000" u="sng" spc="145" dirty="0">
                <a:solidFill>
                  <a:srgbClr val="0563C1"/>
                </a:solidFill>
                <a:uFill>
                  <a:solidFill>
                    <a:srgbClr val="0563C1"/>
                  </a:solidFill>
                </a:uFill>
                <a:latin typeface="Trebuchet MS"/>
                <a:cs typeface="Trebuchet MS"/>
              </a:rPr>
              <a:t>d</a:t>
            </a:r>
            <a:r>
              <a:rPr lang="en-US" sz="2000" u="sng" spc="135" dirty="0">
                <a:solidFill>
                  <a:srgbClr val="0563C1"/>
                </a:solidFill>
                <a:uFill>
                  <a:solidFill>
                    <a:srgbClr val="0563C1"/>
                  </a:solidFill>
                </a:uFill>
                <a:latin typeface="Trebuchet MS"/>
                <a:cs typeface="Trebuchet MS"/>
              </a:rPr>
              <a:t>o</a:t>
            </a:r>
            <a:r>
              <a:rPr lang="en-US" sz="2000" u="sng" spc="-155" dirty="0">
                <a:solidFill>
                  <a:srgbClr val="0563C1"/>
                </a:solidFill>
                <a:uFill>
                  <a:solidFill>
                    <a:srgbClr val="0563C1"/>
                  </a:solidFill>
                </a:uFill>
                <a:latin typeface="Trebuchet MS"/>
                <a:cs typeface="Trebuchet MS"/>
              </a:rPr>
              <a:t>t</a:t>
            </a:r>
            <a:r>
              <a:rPr lang="en-US" sz="2000" u="sng" spc="85" dirty="0">
                <a:solidFill>
                  <a:srgbClr val="0563C1"/>
                </a:solidFill>
                <a:uFill>
                  <a:solidFill>
                    <a:srgbClr val="0563C1"/>
                  </a:solidFill>
                </a:uFill>
                <a:latin typeface="Trebuchet MS"/>
                <a:cs typeface="Trebuchet MS"/>
              </a:rPr>
              <a:t>n</a:t>
            </a:r>
            <a:r>
              <a:rPr lang="en-US" sz="2000" u="sng" spc="95" dirty="0">
                <a:solidFill>
                  <a:srgbClr val="0563C1"/>
                </a:solidFill>
                <a:uFill>
                  <a:solidFill>
                    <a:srgbClr val="0563C1"/>
                  </a:solidFill>
                </a:uFill>
                <a:latin typeface="Trebuchet MS"/>
                <a:cs typeface="Trebuchet MS"/>
              </a:rPr>
              <a:t>e</a:t>
            </a:r>
            <a:r>
              <a:rPr lang="en-US" sz="2000" u="sng" spc="-155" dirty="0">
                <a:solidFill>
                  <a:srgbClr val="0563C1"/>
                </a:solidFill>
                <a:uFill>
                  <a:solidFill>
                    <a:srgbClr val="0563C1"/>
                  </a:solidFill>
                </a:uFill>
                <a:latin typeface="Trebuchet MS"/>
                <a:cs typeface="Trebuchet MS"/>
              </a:rPr>
              <a:t>t</a:t>
            </a:r>
            <a:r>
              <a:rPr lang="en-US" sz="2000" u="sng" spc="190" dirty="0">
                <a:solidFill>
                  <a:srgbClr val="0563C1"/>
                </a:solidFill>
                <a:uFill>
                  <a:solidFill>
                    <a:srgbClr val="0563C1"/>
                  </a:solidFill>
                </a:uFill>
                <a:latin typeface="Trebuchet MS"/>
                <a:cs typeface="Trebuchet MS"/>
              </a:rPr>
              <a:t>/</a:t>
            </a:r>
            <a:r>
              <a:rPr lang="en-US" sz="2000" u="sng" spc="200" dirty="0">
                <a:solidFill>
                  <a:srgbClr val="0563C1"/>
                </a:solidFill>
                <a:uFill>
                  <a:solidFill>
                    <a:srgbClr val="0563C1"/>
                  </a:solidFill>
                </a:uFill>
                <a:latin typeface="Trebuchet MS"/>
                <a:cs typeface="Trebuchet MS"/>
              </a:rPr>
              <a:t>m</a:t>
            </a:r>
            <a:r>
              <a:rPr lang="en-US" sz="2000" u="sng" spc="45" dirty="0">
                <a:solidFill>
                  <a:srgbClr val="0563C1"/>
                </a:solidFill>
                <a:uFill>
                  <a:solidFill>
                    <a:srgbClr val="0563C1"/>
                  </a:solidFill>
                </a:uFill>
                <a:latin typeface="Trebuchet MS"/>
                <a:cs typeface="Trebuchet MS"/>
              </a:rPr>
              <a:t>a</a:t>
            </a:r>
            <a:r>
              <a:rPr lang="en-US" sz="2000" u="sng" spc="114" dirty="0">
                <a:solidFill>
                  <a:srgbClr val="0563C1"/>
                </a:solidFill>
                <a:uFill>
                  <a:solidFill>
                    <a:srgbClr val="0563C1"/>
                  </a:solidFill>
                </a:uFill>
                <a:latin typeface="Trebuchet MS"/>
                <a:cs typeface="Trebuchet MS"/>
              </a:rPr>
              <a:t>c</a:t>
            </a:r>
            <a:r>
              <a:rPr lang="en-US" sz="2000" u="sng" spc="85" dirty="0">
                <a:solidFill>
                  <a:srgbClr val="0563C1"/>
                </a:solidFill>
                <a:uFill>
                  <a:solidFill>
                    <a:srgbClr val="0563C1"/>
                  </a:solidFill>
                </a:uFill>
                <a:latin typeface="Trebuchet MS"/>
                <a:cs typeface="Trebuchet MS"/>
              </a:rPr>
              <a:t>h</a:t>
            </a:r>
            <a:r>
              <a:rPr lang="en-US" sz="2000" u="sng" spc="-165" dirty="0">
                <a:solidFill>
                  <a:srgbClr val="0563C1"/>
                </a:solidFill>
                <a:uFill>
                  <a:solidFill>
                    <a:srgbClr val="0563C1"/>
                  </a:solidFill>
                </a:uFill>
                <a:latin typeface="Trebuchet MS"/>
                <a:cs typeface="Trebuchet MS"/>
              </a:rPr>
              <a:t>i</a:t>
            </a:r>
            <a:r>
              <a:rPr lang="en-US" sz="2000" u="sng" spc="85" dirty="0">
                <a:solidFill>
                  <a:srgbClr val="0563C1"/>
                </a:solidFill>
                <a:uFill>
                  <a:solidFill>
                    <a:srgbClr val="0563C1"/>
                  </a:solidFill>
                </a:uFill>
                <a:latin typeface="Trebuchet MS"/>
                <a:cs typeface="Trebuchet MS"/>
              </a:rPr>
              <a:t>n</a:t>
            </a:r>
            <a:r>
              <a:rPr lang="en-US" sz="2000" u="sng" spc="90" dirty="0">
                <a:solidFill>
                  <a:srgbClr val="0563C1"/>
                </a:solidFill>
                <a:uFill>
                  <a:solidFill>
                    <a:srgbClr val="0563C1"/>
                  </a:solidFill>
                </a:uFill>
                <a:latin typeface="Trebuchet MS"/>
                <a:cs typeface="Trebuchet MS"/>
              </a:rPr>
              <a:t>e</a:t>
            </a:r>
            <a:r>
              <a:rPr lang="en-US" sz="2000" u="sng" spc="114" dirty="0">
                <a:solidFill>
                  <a:srgbClr val="0563C1"/>
                </a:solidFill>
                <a:uFill>
                  <a:solidFill>
                    <a:srgbClr val="0563C1"/>
                  </a:solidFill>
                </a:uFill>
                <a:latin typeface="Trebuchet MS"/>
                <a:cs typeface="Trebuchet MS"/>
              </a:rPr>
              <a:t>- </a:t>
            </a:r>
            <a:r>
              <a:rPr lang="en-US" sz="2000" spc="105" dirty="0">
                <a:solidFill>
                  <a:srgbClr val="0563C1"/>
                </a:solidFill>
                <a:latin typeface="Trebuchet MS"/>
                <a:cs typeface="Trebuchet MS"/>
              </a:rPr>
              <a:t> </a:t>
            </a:r>
            <a:r>
              <a:rPr lang="en-US" sz="2000" u="sng" spc="35" dirty="0">
                <a:solidFill>
                  <a:srgbClr val="0563C1"/>
                </a:solidFill>
                <a:uFill>
                  <a:solidFill>
                    <a:srgbClr val="0563C1"/>
                  </a:solidFill>
                </a:uFill>
                <a:latin typeface="Trebuchet MS"/>
                <a:cs typeface="Trebuchet MS"/>
              </a:rPr>
              <a:t>learning/tutorials/object-detection-model-builder</a:t>
            </a:r>
            <a:endParaRPr lang="en-US" sz="2000" dirty="0">
              <a:latin typeface="Trebuchet MS"/>
              <a:cs typeface="Trebuchet MS"/>
            </a:endParaRPr>
          </a:p>
          <a:p>
            <a:r>
              <a:rPr lang="en-US" sz="2000" u="sng" dirty="0">
                <a:solidFill>
                  <a:srgbClr val="0563C1"/>
                </a:solidFill>
                <a:uFill>
                  <a:solidFill>
                    <a:srgbClr val="0563C1"/>
                  </a:solidFill>
                </a:uFill>
                <a:latin typeface="Trebuchet MS"/>
                <a:cs typeface="Trebuchet MS"/>
              </a:rPr>
              <a:t>https://pytorch.org/tutorials/beginner/blitz/cifar10_tutorial.html</a:t>
            </a:r>
            <a:endParaRPr lang="en-US" sz="2000" dirty="0">
              <a:latin typeface="Trebuchet MS"/>
              <a:cs typeface="Trebuchet MS"/>
            </a:endParaRPr>
          </a:p>
          <a:p>
            <a:endParaRPr lang="en-US" dirty="0"/>
          </a:p>
          <a:p>
            <a:pPr marL="0" indent="0">
              <a:buNone/>
            </a:pPr>
            <a:endParaRPr lang="en-US" dirty="0"/>
          </a:p>
        </p:txBody>
      </p:sp>
    </p:spTree>
    <p:extLst>
      <p:ext uri="{BB962C8B-B14F-4D97-AF65-F5344CB8AC3E}">
        <p14:creationId xmlns:p14="http://schemas.microsoft.com/office/powerpoint/2010/main" val="1583020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1084</Words>
  <Application>Microsoft Office PowerPoint</Application>
  <PresentationFormat>Widescreen</PresentationFormat>
  <Paragraphs>70</Paragraphs>
  <Slides>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vt:i4>
      </vt:variant>
    </vt:vector>
  </HeadingPairs>
  <TitlesOfParts>
    <vt:vector size="15" baseType="lpstr">
      <vt:lpstr>Arial</vt:lpstr>
      <vt:lpstr>Calibri</vt:lpstr>
      <vt:lpstr>Calibri Light</vt:lpstr>
      <vt:lpstr>Times New Roman</vt:lpstr>
      <vt:lpstr>Trebuchet MS</vt:lpstr>
      <vt:lpstr>Wingdings</vt:lpstr>
      <vt:lpstr>Office Theme</vt:lpstr>
      <vt:lpstr>1_Office Theme</vt:lpstr>
      <vt:lpstr>Introduction to Machine Learning </vt:lpstr>
      <vt:lpstr>PowerPoint Presentation</vt:lpstr>
      <vt:lpstr>AI Terms</vt:lpstr>
      <vt:lpstr>AI Terms</vt:lpstr>
      <vt:lpstr>Machine learning  </vt:lpstr>
      <vt:lpstr>Deep learning</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Machine Learning </dc:title>
  <dc:creator>Mohammad Abdul Mughni (Student)</dc:creator>
  <cp:lastModifiedBy>Mohammad Abdul Mughni (Student)</cp:lastModifiedBy>
  <cp:revision>1</cp:revision>
  <dcterms:created xsi:type="dcterms:W3CDTF">2024-05-12T12:24:57Z</dcterms:created>
  <dcterms:modified xsi:type="dcterms:W3CDTF">2024-05-12T12:29:58Z</dcterms:modified>
</cp:coreProperties>
</file>